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4"/>
  </p:notesMasterIdLst>
  <p:handoutMasterIdLst>
    <p:handoutMasterId r:id="rId25"/>
  </p:handoutMasterIdLst>
  <p:sldIdLst>
    <p:sldId id="256" r:id="rId6"/>
    <p:sldId id="287" r:id="rId7"/>
    <p:sldId id="291" r:id="rId8"/>
    <p:sldId id="260" r:id="rId9"/>
    <p:sldId id="261" r:id="rId10"/>
    <p:sldId id="262" r:id="rId11"/>
    <p:sldId id="263" r:id="rId12"/>
    <p:sldId id="285" r:id="rId13"/>
    <p:sldId id="265" r:id="rId14"/>
    <p:sldId id="309" r:id="rId15"/>
    <p:sldId id="311" r:id="rId16"/>
    <p:sldId id="305" r:id="rId17"/>
    <p:sldId id="306" r:id="rId18"/>
    <p:sldId id="307" r:id="rId19"/>
    <p:sldId id="280" r:id="rId20"/>
    <p:sldId id="281" r:id="rId21"/>
    <p:sldId id="312" r:id="rId22"/>
    <p:sldId id="282" r:id="rId2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02D"/>
    <a:srgbClr val="0FD861"/>
    <a:srgbClr val="0064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01D98-E835-429F-91C7-A09ECC307B92}" v="4" dt="2023-05-11T14:18:02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3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9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4" d="100"/>
          <a:sy n="154" d="100"/>
        </p:scale>
        <p:origin x="694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Koster | Energie VanOns" userId="d256fb8f-8447-4a16-b803-9fe3deaffabd" providerId="ADAL" clId="{85901D98-E835-429F-91C7-A09ECC307B92}"/>
    <pc:docChg chg="undo redo custSel addSld modSld">
      <pc:chgData name="Jan Koster | Energie VanOns" userId="d256fb8f-8447-4a16-b803-9fe3deaffabd" providerId="ADAL" clId="{85901D98-E835-429F-91C7-A09ECC307B92}" dt="2023-05-11T14:18:10.382" v="104" actId="207"/>
      <pc:docMkLst>
        <pc:docMk/>
      </pc:docMkLst>
      <pc:sldChg chg="addSp delSp modSp">
        <pc:chgData name="Jan Koster | Energie VanOns" userId="d256fb8f-8447-4a16-b803-9fe3deaffabd" providerId="ADAL" clId="{85901D98-E835-429F-91C7-A09ECC307B92}" dt="2023-05-11T14:14:22.345" v="1"/>
        <pc:sldMkLst>
          <pc:docMk/>
          <pc:sldMk cId="0" sldId="261"/>
        </pc:sldMkLst>
        <pc:picChg chg="add mod">
          <ac:chgData name="Jan Koster | Energie VanOns" userId="d256fb8f-8447-4a16-b803-9fe3deaffabd" providerId="ADAL" clId="{85901D98-E835-429F-91C7-A09ECC307B92}" dt="2023-05-11T14:14:22.345" v="1"/>
          <ac:picMkLst>
            <pc:docMk/>
            <pc:sldMk cId="0" sldId="261"/>
            <ac:picMk id="3" creationId="{D9B03DA1-0C5B-E756-4F20-234A1BA67107}"/>
          </ac:picMkLst>
        </pc:picChg>
        <pc:picChg chg="del">
          <ac:chgData name="Jan Koster | Energie VanOns" userId="d256fb8f-8447-4a16-b803-9fe3deaffabd" providerId="ADAL" clId="{85901D98-E835-429F-91C7-A09ECC307B92}" dt="2023-05-11T14:14:22.231" v="0" actId="478"/>
          <ac:picMkLst>
            <pc:docMk/>
            <pc:sldMk cId="0" sldId="261"/>
            <ac:picMk id="1026" creationId="{F771D179-6C6D-6CA2-7A3B-8FE48FD7C118}"/>
          </ac:picMkLst>
        </pc:picChg>
      </pc:sldChg>
      <pc:sldChg chg="addSp delSp modSp new mod">
        <pc:chgData name="Jan Koster | Energie VanOns" userId="d256fb8f-8447-4a16-b803-9fe3deaffabd" providerId="ADAL" clId="{85901D98-E835-429F-91C7-A09ECC307B92}" dt="2023-05-11T14:18:10.382" v="104" actId="207"/>
        <pc:sldMkLst>
          <pc:docMk/>
          <pc:sldMk cId="2378360542" sldId="312"/>
        </pc:sldMkLst>
        <pc:spChg chg="mod">
          <ac:chgData name="Jan Koster | Energie VanOns" userId="d256fb8f-8447-4a16-b803-9fe3deaffabd" providerId="ADAL" clId="{85901D98-E835-429F-91C7-A09ECC307B92}" dt="2023-05-11T14:16:10.583" v="31" actId="1076"/>
          <ac:spMkLst>
            <pc:docMk/>
            <pc:sldMk cId="2378360542" sldId="312"/>
            <ac:spMk id="2" creationId="{32B87CD7-3813-C430-4931-7CDD8719B593}"/>
          </ac:spMkLst>
        </pc:spChg>
        <pc:spChg chg="del">
          <ac:chgData name="Jan Koster | Energie VanOns" userId="d256fb8f-8447-4a16-b803-9fe3deaffabd" providerId="ADAL" clId="{85901D98-E835-429F-91C7-A09ECC307B92}" dt="2023-05-11T14:15:37.303" v="23" actId="22"/>
          <ac:spMkLst>
            <pc:docMk/>
            <pc:sldMk cId="2378360542" sldId="312"/>
            <ac:spMk id="3" creationId="{F3D6CD19-F508-1FAB-F418-68D025C7FF8E}"/>
          </ac:spMkLst>
        </pc:spChg>
        <pc:spChg chg="add mod">
          <ac:chgData name="Jan Koster | Energie VanOns" userId="d256fb8f-8447-4a16-b803-9fe3deaffabd" providerId="ADAL" clId="{85901D98-E835-429F-91C7-A09ECC307B92}" dt="2023-05-11T14:16:57.057" v="34" actId="1076"/>
          <ac:spMkLst>
            <pc:docMk/>
            <pc:sldMk cId="2378360542" sldId="312"/>
            <ac:spMk id="6" creationId="{FBB7DE5B-C1FB-B9CC-2CDB-FF1F1C4F1D0E}"/>
          </ac:spMkLst>
        </pc:spChg>
        <pc:spChg chg="add del mod">
          <ac:chgData name="Jan Koster | Energie VanOns" userId="d256fb8f-8447-4a16-b803-9fe3deaffabd" providerId="ADAL" clId="{85901D98-E835-429F-91C7-A09ECC307B92}" dt="2023-05-11T14:17:10.521" v="41" actId="22"/>
          <ac:spMkLst>
            <pc:docMk/>
            <pc:sldMk cId="2378360542" sldId="312"/>
            <ac:spMk id="8" creationId="{F5B0F84C-BFB7-74BC-F46B-CD17C33D8F9C}"/>
          </ac:spMkLst>
        </pc:spChg>
        <pc:spChg chg="add del">
          <ac:chgData name="Jan Koster | Energie VanOns" userId="d256fb8f-8447-4a16-b803-9fe3deaffabd" providerId="ADAL" clId="{85901D98-E835-429F-91C7-A09ECC307B92}" dt="2023-05-11T14:17:13.899" v="45" actId="22"/>
          <ac:spMkLst>
            <pc:docMk/>
            <pc:sldMk cId="2378360542" sldId="312"/>
            <ac:spMk id="10" creationId="{D7E1F179-4D8D-EA7F-2548-73867CD08141}"/>
          </ac:spMkLst>
        </pc:spChg>
        <pc:spChg chg="add mod">
          <ac:chgData name="Jan Koster | Energie VanOns" userId="d256fb8f-8447-4a16-b803-9fe3deaffabd" providerId="ADAL" clId="{85901D98-E835-429F-91C7-A09ECC307B92}" dt="2023-05-11T14:18:10.382" v="104" actId="207"/>
          <ac:spMkLst>
            <pc:docMk/>
            <pc:sldMk cId="2378360542" sldId="312"/>
            <ac:spMk id="12" creationId="{313A8E37-A1BE-AEBB-131C-E3D08233BC60}"/>
          </ac:spMkLst>
        </pc:spChg>
        <pc:picChg chg="add mod ord modCrop">
          <ac:chgData name="Jan Koster | Energie VanOns" userId="d256fb8f-8447-4a16-b803-9fe3deaffabd" providerId="ADAL" clId="{85901D98-E835-429F-91C7-A09ECC307B92}" dt="2023-05-11T14:16:58.535" v="35" actId="1076"/>
          <ac:picMkLst>
            <pc:docMk/>
            <pc:sldMk cId="2378360542" sldId="312"/>
            <ac:picMk id="5" creationId="{F756D18A-FA6B-7E0E-9CB7-44EB8E38B111}"/>
          </ac:picMkLst>
        </pc:picChg>
      </pc:sldChg>
    </pc:docChg>
  </pc:docChgLst>
  <pc:docChgLst>
    <pc:chgData name="Jan Koster | Energie VanOns" userId="d256fb8f-8447-4a16-b803-9fe3deaffabd" providerId="ADAL" clId="{B11C489F-C5FE-4DF1-8574-BC1D23A8AFB1}"/>
    <pc:docChg chg="undo custSel delSld modSld sldOrd">
      <pc:chgData name="Jan Koster | Energie VanOns" userId="d256fb8f-8447-4a16-b803-9fe3deaffabd" providerId="ADAL" clId="{B11C489F-C5FE-4DF1-8574-BC1D23A8AFB1}" dt="2023-05-09T15:24:20.100" v="86" actId="208"/>
      <pc:docMkLst>
        <pc:docMk/>
      </pc:docMkLst>
      <pc:sldChg chg="del">
        <pc:chgData name="Jan Koster | Energie VanOns" userId="d256fb8f-8447-4a16-b803-9fe3deaffabd" providerId="ADAL" clId="{B11C489F-C5FE-4DF1-8574-BC1D23A8AFB1}" dt="2023-05-09T14:12:07.423" v="48" actId="47"/>
        <pc:sldMkLst>
          <pc:docMk/>
          <pc:sldMk cId="0" sldId="258"/>
        </pc:sldMkLst>
      </pc:sldChg>
      <pc:sldChg chg="del">
        <pc:chgData name="Jan Koster | Energie VanOns" userId="d256fb8f-8447-4a16-b803-9fe3deaffabd" providerId="ADAL" clId="{B11C489F-C5FE-4DF1-8574-BC1D23A8AFB1}" dt="2023-05-09T12:01:52.506" v="8" actId="47"/>
        <pc:sldMkLst>
          <pc:docMk/>
          <pc:sldMk cId="0" sldId="259"/>
        </pc:sldMkLst>
      </pc:sldChg>
      <pc:sldChg chg="del">
        <pc:chgData name="Jan Koster | Energie VanOns" userId="d256fb8f-8447-4a16-b803-9fe3deaffabd" providerId="ADAL" clId="{B11C489F-C5FE-4DF1-8574-BC1D23A8AFB1}" dt="2023-05-09T12:02:18.364" v="12" actId="47"/>
        <pc:sldMkLst>
          <pc:docMk/>
          <pc:sldMk cId="0" sldId="270"/>
        </pc:sldMkLst>
      </pc:sldChg>
      <pc:sldChg chg="del">
        <pc:chgData name="Jan Koster | Energie VanOns" userId="d256fb8f-8447-4a16-b803-9fe3deaffabd" providerId="ADAL" clId="{B11C489F-C5FE-4DF1-8574-BC1D23A8AFB1}" dt="2023-05-09T15:22:14.028" v="74" actId="47"/>
        <pc:sldMkLst>
          <pc:docMk/>
          <pc:sldMk cId="1683125767" sldId="278"/>
        </pc:sldMkLst>
      </pc:sldChg>
      <pc:sldChg chg="modSp mod ord">
        <pc:chgData name="Jan Koster | Energie VanOns" userId="d256fb8f-8447-4a16-b803-9fe3deaffabd" providerId="ADAL" clId="{B11C489F-C5FE-4DF1-8574-BC1D23A8AFB1}" dt="2023-05-09T14:13:29.209" v="72" actId="255"/>
        <pc:sldMkLst>
          <pc:docMk/>
          <pc:sldMk cId="1839194145" sldId="285"/>
        </pc:sldMkLst>
        <pc:spChg chg="mod">
          <ac:chgData name="Jan Koster | Energie VanOns" userId="d256fb8f-8447-4a16-b803-9fe3deaffabd" providerId="ADAL" clId="{B11C489F-C5FE-4DF1-8574-BC1D23A8AFB1}" dt="2023-05-09T14:13:29.209" v="72" actId="255"/>
          <ac:spMkLst>
            <pc:docMk/>
            <pc:sldMk cId="1839194145" sldId="285"/>
            <ac:spMk id="2" creationId="{0BB54940-B500-FE1C-20FA-13730C1F487B}"/>
          </ac:spMkLst>
        </pc:spChg>
      </pc:sldChg>
      <pc:sldChg chg="modSp mod">
        <pc:chgData name="Jan Koster | Energie VanOns" userId="d256fb8f-8447-4a16-b803-9fe3deaffabd" providerId="ADAL" clId="{B11C489F-C5FE-4DF1-8574-BC1D23A8AFB1}" dt="2023-05-09T14:11:38.034" v="47" actId="113"/>
        <pc:sldMkLst>
          <pc:docMk/>
          <pc:sldMk cId="0" sldId="287"/>
        </pc:sldMkLst>
        <pc:spChg chg="mod">
          <ac:chgData name="Jan Koster | Energie VanOns" userId="d256fb8f-8447-4a16-b803-9fe3deaffabd" providerId="ADAL" clId="{B11C489F-C5FE-4DF1-8574-BC1D23A8AFB1}" dt="2023-05-09T14:11:38.034" v="47" actId="113"/>
          <ac:spMkLst>
            <pc:docMk/>
            <pc:sldMk cId="0" sldId="287"/>
            <ac:spMk id="58" creationId="{00000000-0000-0000-0000-000000000000}"/>
          </ac:spMkLst>
        </pc:spChg>
      </pc:sldChg>
      <pc:sldChg chg="del">
        <pc:chgData name="Jan Koster | Energie VanOns" userId="d256fb8f-8447-4a16-b803-9fe3deaffabd" providerId="ADAL" clId="{B11C489F-C5FE-4DF1-8574-BC1D23A8AFB1}" dt="2023-05-09T12:01:32.232" v="5" actId="47"/>
        <pc:sldMkLst>
          <pc:docMk/>
          <pc:sldMk cId="1832857728" sldId="288"/>
        </pc:sldMkLst>
      </pc:sldChg>
      <pc:sldChg chg="del">
        <pc:chgData name="Jan Koster | Energie VanOns" userId="d256fb8f-8447-4a16-b803-9fe3deaffabd" providerId="ADAL" clId="{B11C489F-C5FE-4DF1-8574-BC1D23A8AFB1}" dt="2023-05-09T12:01:33.761" v="6" actId="47"/>
        <pc:sldMkLst>
          <pc:docMk/>
          <pc:sldMk cId="1945060518" sldId="289"/>
        </pc:sldMkLst>
      </pc:sldChg>
      <pc:sldChg chg="del">
        <pc:chgData name="Jan Koster | Energie VanOns" userId="d256fb8f-8447-4a16-b803-9fe3deaffabd" providerId="ADAL" clId="{B11C489F-C5FE-4DF1-8574-BC1D23A8AFB1}" dt="2023-05-09T12:01:35.200" v="7" actId="47"/>
        <pc:sldMkLst>
          <pc:docMk/>
          <pc:sldMk cId="2204953423" sldId="290"/>
        </pc:sldMkLst>
      </pc:sldChg>
      <pc:sldChg chg="del">
        <pc:chgData name="Jan Koster | Energie VanOns" userId="d256fb8f-8447-4a16-b803-9fe3deaffabd" providerId="ADAL" clId="{B11C489F-C5FE-4DF1-8574-BC1D23A8AFB1}" dt="2023-05-09T12:02:00.617" v="9" actId="47"/>
        <pc:sldMkLst>
          <pc:docMk/>
          <pc:sldMk cId="4221990094" sldId="302"/>
        </pc:sldMkLst>
      </pc:sldChg>
      <pc:sldChg chg="del ord">
        <pc:chgData name="Jan Koster | Energie VanOns" userId="d256fb8f-8447-4a16-b803-9fe3deaffabd" providerId="ADAL" clId="{B11C489F-C5FE-4DF1-8574-BC1D23A8AFB1}" dt="2023-05-09T14:14:01.174" v="73" actId="47"/>
        <pc:sldMkLst>
          <pc:docMk/>
          <pc:sldMk cId="293462663" sldId="303"/>
        </pc:sldMkLst>
      </pc:sldChg>
      <pc:sldChg chg="addSp delSp modSp mod">
        <pc:chgData name="Jan Koster | Energie VanOns" userId="d256fb8f-8447-4a16-b803-9fe3deaffabd" providerId="ADAL" clId="{B11C489F-C5FE-4DF1-8574-BC1D23A8AFB1}" dt="2023-05-09T15:24:20.100" v="86" actId="208"/>
        <pc:sldMkLst>
          <pc:docMk/>
          <pc:sldMk cId="3867795723" sldId="309"/>
        </pc:sldMkLst>
        <pc:spChg chg="del mod topLvl">
          <ac:chgData name="Jan Koster | Energie VanOns" userId="d256fb8f-8447-4a16-b803-9fe3deaffabd" providerId="ADAL" clId="{B11C489F-C5FE-4DF1-8574-BC1D23A8AFB1}" dt="2023-05-09T12:02:29.931" v="20" actId="478"/>
          <ac:spMkLst>
            <pc:docMk/>
            <pc:sldMk cId="3867795723" sldId="309"/>
            <ac:spMk id="4" creationId="{ADE0CC1E-C38E-4F33-B02E-D8EE243B42FE}"/>
          </ac:spMkLst>
        </pc:spChg>
        <pc:spChg chg="del">
          <ac:chgData name="Jan Koster | Energie VanOns" userId="d256fb8f-8447-4a16-b803-9fe3deaffabd" providerId="ADAL" clId="{B11C489F-C5FE-4DF1-8574-BC1D23A8AFB1}" dt="2023-05-09T12:02:39.900" v="26" actId="478"/>
          <ac:spMkLst>
            <pc:docMk/>
            <pc:sldMk cId="3867795723" sldId="309"/>
            <ac:spMk id="8" creationId="{BCA44D06-4729-4085-B076-E8451DE15372}"/>
          </ac:spMkLst>
        </pc:spChg>
        <pc:spChg chg="del">
          <ac:chgData name="Jan Koster | Energie VanOns" userId="d256fb8f-8447-4a16-b803-9fe3deaffabd" providerId="ADAL" clId="{B11C489F-C5FE-4DF1-8574-BC1D23A8AFB1}" dt="2023-05-09T12:02:42.374" v="27" actId="478"/>
          <ac:spMkLst>
            <pc:docMk/>
            <pc:sldMk cId="3867795723" sldId="309"/>
            <ac:spMk id="13" creationId="{A32A1A35-0658-30F5-B99C-CC83824CC19E}"/>
          </ac:spMkLst>
        </pc:spChg>
        <pc:spChg chg="del">
          <ac:chgData name="Jan Koster | Energie VanOns" userId="d256fb8f-8447-4a16-b803-9fe3deaffabd" providerId="ADAL" clId="{B11C489F-C5FE-4DF1-8574-BC1D23A8AFB1}" dt="2023-05-09T12:02:33.614" v="23" actId="478"/>
          <ac:spMkLst>
            <pc:docMk/>
            <pc:sldMk cId="3867795723" sldId="309"/>
            <ac:spMk id="18" creationId="{0F519C87-E153-4054-ADC4-04F9CE90BC86}"/>
          </ac:spMkLst>
        </pc:spChg>
        <pc:spChg chg="mod">
          <ac:chgData name="Jan Koster | Energie VanOns" userId="d256fb8f-8447-4a16-b803-9fe3deaffabd" providerId="ADAL" clId="{B11C489F-C5FE-4DF1-8574-BC1D23A8AFB1}" dt="2023-05-09T12:02:26.382" v="17" actId="20577"/>
          <ac:spMkLst>
            <pc:docMk/>
            <pc:sldMk cId="3867795723" sldId="309"/>
            <ac:spMk id="139" creationId="{00000000-0000-0000-0000-000000000000}"/>
          </ac:spMkLst>
        </pc:spChg>
        <pc:grpChg chg="del">
          <ac:chgData name="Jan Koster | Energie VanOns" userId="d256fb8f-8447-4a16-b803-9fe3deaffabd" providerId="ADAL" clId="{B11C489F-C5FE-4DF1-8574-BC1D23A8AFB1}" dt="2023-05-09T12:02:29.931" v="20" actId="478"/>
          <ac:grpSpMkLst>
            <pc:docMk/>
            <pc:sldMk cId="3867795723" sldId="309"/>
            <ac:grpSpMk id="10" creationId="{C5BBCF95-193C-4FAD-9EF5-11D2EE9443C1}"/>
          </ac:grpSpMkLst>
        </pc:grpChg>
        <pc:picChg chg="add del">
          <ac:chgData name="Jan Koster | Energie VanOns" userId="d256fb8f-8447-4a16-b803-9fe3deaffabd" providerId="ADAL" clId="{B11C489F-C5FE-4DF1-8574-BC1D23A8AFB1}" dt="2023-05-09T15:22:49.008" v="75" actId="478"/>
          <ac:picMkLst>
            <pc:docMk/>
            <pc:sldMk cId="3867795723" sldId="309"/>
            <ac:picMk id="3" creationId="{04BFC5FC-B8D5-B24F-46B8-592C641EAA49}"/>
          </ac:picMkLst>
        </pc:picChg>
        <pc:picChg chg="add del mod modCrop">
          <ac:chgData name="Jan Koster | Energie VanOns" userId="d256fb8f-8447-4a16-b803-9fe3deaffabd" providerId="ADAL" clId="{B11C489F-C5FE-4DF1-8574-BC1D23A8AFB1}" dt="2023-05-09T15:23:22.554" v="78" actId="478"/>
          <ac:picMkLst>
            <pc:docMk/>
            <pc:sldMk cId="3867795723" sldId="309"/>
            <ac:picMk id="5" creationId="{B9474E4C-FF2F-DDDD-5312-F17B3B40DBF1}"/>
          </ac:picMkLst>
        </pc:picChg>
        <pc:picChg chg="add mod modCrop">
          <ac:chgData name="Jan Koster | Energie VanOns" userId="d256fb8f-8447-4a16-b803-9fe3deaffabd" providerId="ADAL" clId="{B11C489F-C5FE-4DF1-8574-BC1D23A8AFB1}" dt="2023-05-09T15:24:20.100" v="86" actId="208"/>
          <ac:picMkLst>
            <pc:docMk/>
            <pc:sldMk cId="3867795723" sldId="309"/>
            <ac:picMk id="7" creationId="{F263AEBA-9763-D368-9F90-844D272884BE}"/>
          </ac:picMkLst>
        </pc:picChg>
        <pc:cxnChg chg="del mod topLvl">
          <ac:chgData name="Jan Koster | Energie VanOns" userId="d256fb8f-8447-4a16-b803-9fe3deaffabd" providerId="ADAL" clId="{B11C489F-C5FE-4DF1-8574-BC1D23A8AFB1}" dt="2023-05-09T12:02:31.268" v="21" actId="478"/>
          <ac:cxnSpMkLst>
            <pc:docMk/>
            <pc:sldMk cId="3867795723" sldId="309"/>
            <ac:cxnSpMk id="6" creationId="{4992A749-93FD-4DC3-80DE-0D1355225DCE}"/>
          </ac:cxnSpMkLst>
        </pc:cxnChg>
        <pc:cxnChg chg="del">
          <ac:chgData name="Jan Koster | Energie VanOns" userId="d256fb8f-8447-4a16-b803-9fe3deaffabd" providerId="ADAL" clId="{B11C489F-C5FE-4DF1-8574-BC1D23A8AFB1}" dt="2023-05-09T12:02:39.900" v="26" actId="478"/>
          <ac:cxnSpMkLst>
            <pc:docMk/>
            <pc:sldMk cId="3867795723" sldId="309"/>
            <ac:cxnSpMk id="11" creationId="{E87CC0E6-4ADD-4DF1-84A5-B42C8B5BF007}"/>
          </ac:cxnSpMkLst>
        </pc:cxnChg>
        <pc:cxnChg chg="del">
          <ac:chgData name="Jan Koster | Energie VanOns" userId="d256fb8f-8447-4a16-b803-9fe3deaffabd" providerId="ADAL" clId="{B11C489F-C5FE-4DF1-8574-BC1D23A8AFB1}" dt="2023-05-09T12:02:44.460" v="28" actId="478"/>
          <ac:cxnSpMkLst>
            <pc:docMk/>
            <pc:sldMk cId="3867795723" sldId="309"/>
            <ac:cxnSpMk id="14" creationId="{0C19790C-8165-40FA-DFA4-F8F5CA8B424F}"/>
          </ac:cxnSpMkLst>
        </pc:cxnChg>
        <pc:cxnChg chg="del">
          <ac:chgData name="Jan Koster | Energie VanOns" userId="d256fb8f-8447-4a16-b803-9fe3deaffabd" providerId="ADAL" clId="{B11C489F-C5FE-4DF1-8574-BC1D23A8AFB1}" dt="2023-05-09T12:02:32.293" v="22" actId="478"/>
          <ac:cxnSpMkLst>
            <pc:docMk/>
            <pc:sldMk cId="3867795723" sldId="309"/>
            <ac:cxnSpMk id="16" creationId="{A5085319-0891-41F0-BCEF-91B57C27433F}"/>
          </ac:cxnSpMkLst>
        </pc:cxnChg>
      </pc:sldChg>
      <pc:sldMasterChg chg="delSldLayout">
        <pc:chgData name="Jan Koster | Energie VanOns" userId="d256fb8f-8447-4a16-b803-9fe3deaffabd" providerId="ADAL" clId="{B11C489F-C5FE-4DF1-8574-BC1D23A8AFB1}" dt="2023-05-09T12:01:35.200" v="7" actId="47"/>
        <pc:sldMasterMkLst>
          <pc:docMk/>
          <pc:sldMasterMk cId="573669043" sldId="2147483661"/>
        </pc:sldMasterMkLst>
        <pc:sldLayoutChg chg="del">
          <pc:chgData name="Jan Koster | Energie VanOns" userId="d256fb8f-8447-4a16-b803-9fe3deaffabd" providerId="ADAL" clId="{B11C489F-C5FE-4DF1-8574-BC1D23A8AFB1}" dt="2023-05-09T12:01:35.200" v="7" actId="47"/>
          <pc:sldLayoutMkLst>
            <pc:docMk/>
            <pc:sldMasterMk cId="573669043" sldId="2147483661"/>
            <pc:sldLayoutMk cId="3907021853" sldId="214748366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7693C9-064F-2C4F-A0C9-272454163D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A273E-8F1C-C44B-BF1F-79471250B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7960F-1425-BD4D-A70F-698692D6CC99}" type="datetimeFigureOut">
              <a:rPr lang="en-NL" smtClean="0"/>
              <a:t>05/11/2023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D7A77-C7A1-1E4B-A026-8DCF9CCD44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DA3BD-F4A2-4844-A192-73A0FF133C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E09F6-CC4C-6C44-BB56-1DF576D55450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72026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480CB-9AC8-294D-9C9B-4B2115D6DFC6}" type="datetimeFigureOut">
              <a:rPr lang="en-NL" smtClean="0"/>
              <a:t>05/11/2023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40B3-3DF9-E54C-A1C1-23FE7D230D7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140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140B3-3DF9-E54C-A1C1-23FE7D230D7F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2653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FB868D-A896-2342-8CCD-0B4F386AE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0652" y="1771039"/>
            <a:ext cx="4830696" cy="33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5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xfrm>
            <a:off x="415599" y="2867800"/>
            <a:ext cx="11360803" cy="11224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t>Titeltekst</a:t>
            </a:r>
          </a:p>
        </p:txBody>
      </p:sp>
      <p:sp>
        <p:nvSpPr>
          <p:cNvPr id="2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5035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9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00966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15599" y="5640768"/>
            <a:ext cx="7998402" cy="806801"/>
          </a:xfrm>
          <a:prstGeom prst="rect">
            <a:avLst/>
          </a:prstGeom>
        </p:spPr>
        <p:txBody>
          <a:bodyPr anchor="ctr"/>
          <a:lstStyle>
            <a:lvl1pPr marL="304790" indent="0">
              <a:buClrTx/>
              <a:buSzTx/>
              <a:buFontTx/>
              <a:buNone/>
            </a:lvl1pPr>
            <a:lvl2pPr>
              <a:buClrTx/>
              <a:buFont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73643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419A94-02EA-D441-A7BA-9D70D5F4B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279" y="663103"/>
            <a:ext cx="10812142" cy="5531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4F2EE-3FF1-E640-9F03-8240A5577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29" y="663103"/>
            <a:ext cx="10812142" cy="4084743"/>
          </a:xfrm>
          <a:prstGeom prst="rect">
            <a:avLst/>
          </a:prstGeom>
        </p:spPr>
        <p:txBody>
          <a:bodyPr anchor="ctr"/>
          <a:lstStyle>
            <a:lvl1pPr algn="ctr">
              <a:defRPr sz="7200" b="1" i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algn="ctr"/>
            <a:r>
              <a:rPr lang="en-GB" b="1" dirty="0" err="1">
                <a:effectLst/>
                <a:latin typeface="Manrope" pitchFamily="2" charset="0"/>
              </a:rPr>
              <a:t>Hier</a:t>
            </a:r>
            <a:r>
              <a:rPr lang="en-GB" b="1" dirty="0">
                <a:effectLst/>
                <a:latin typeface="Manrope" pitchFamily="2" charset="0"/>
              </a:rPr>
              <a:t> de </a:t>
            </a:r>
            <a:r>
              <a:rPr lang="en-GB" b="1" dirty="0" err="1">
                <a:effectLst/>
                <a:latin typeface="Manrope" pitchFamily="2" charset="0"/>
              </a:rPr>
              <a:t>titel</a:t>
            </a:r>
            <a:r>
              <a:rPr lang="en-GB" b="1" dirty="0">
                <a:effectLst/>
                <a:latin typeface="Manrope" pitchFamily="2" charset="0"/>
              </a:rPr>
              <a:t> van </a:t>
            </a:r>
            <a:br>
              <a:rPr lang="en-GB" b="1" dirty="0">
                <a:effectLst/>
                <a:latin typeface="Manrope" pitchFamily="2" charset="0"/>
              </a:rPr>
            </a:br>
            <a:r>
              <a:rPr lang="en-GB" b="1" dirty="0">
                <a:effectLst/>
                <a:latin typeface="Manrope" pitchFamily="2" charset="0"/>
              </a:rPr>
              <a:t>de </a:t>
            </a:r>
            <a:r>
              <a:rPr lang="en-GB" b="1" dirty="0" err="1">
                <a:effectLst/>
                <a:latin typeface="Manrope" pitchFamily="2" charset="0"/>
              </a:rPr>
              <a:t>presentatie</a:t>
            </a:r>
            <a:r>
              <a:rPr lang="en-GB" b="1" dirty="0">
                <a:effectLst/>
                <a:latin typeface="Manrope" pitchFamily="2" charset="0"/>
              </a:rPr>
              <a:t>.</a:t>
            </a:r>
            <a:endParaRPr lang="en-GB" dirty="0">
              <a:effectLst/>
              <a:latin typeface="Manrope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D14597-B8D0-2B4F-88DB-FD59C90B1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8233" y="5533292"/>
            <a:ext cx="963838" cy="6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94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F2EE-3FF1-E640-9F03-8240A5577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058346"/>
            <a:ext cx="10801349" cy="1485562"/>
          </a:xfrm>
          <a:prstGeom prst="rect">
            <a:avLst/>
          </a:prstGeom>
        </p:spPr>
        <p:txBody>
          <a:bodyPr/>
          <a:lstStyle>
            <a:lvl1pPr algn="ctr">
              <a:defRPr sz="4800" b="1" i="0">
                <a:solidFill>
                  <a:schemeClr val="tx1"/>
                </a:solidFill>
                <a:latin typeface="Manrope" pitchFamily="2" charset="0"/>
              </a:defRPr>
            </a:lvl1pPr>
          </a:lstStyle>
          <a:p>
            <a:pPr algn="ctr"/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Hier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een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kop van </a:t>
            </a:r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maximaal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b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</a:b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twee regels lang</a:t>
            </a:r>
            <a:endParaRPr lang="en-GB" dirty="0">
              <a:solidFill>
                <a:srgbClr val="006321"/>
              </a:solidFill>
              <a:effectLst/>
              <a:latin typeface="Manrop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CE27-6A6B-F644-97B3-376D25A5BF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543908"/>
            <a:ext cx="10801349" cy="29893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600">
                <a:latin typeface="Manrope" pitchFamily="2" charset="0"/>
              </a:defRPr>
            </a:lvl1pPr>
          </a:lstStyle>
          <a:p>
            <a:pPr algn="ctr"/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Hier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een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lopende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tekst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,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opsomming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of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kernwoorden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. </a:t>
            </a:r>
            <a:b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</a:b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Lorem ipsum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dolor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sit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amet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,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consectetur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adipiscing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elit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,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sed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do </a:t>
            </a:r>
            <a:b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</a:b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eiusmod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tempor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incididunt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ut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labore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et dolore magna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aliqua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A2FCB-11A1-2741-BC93-F234019DF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2837" y="5539170"/>
            <a:ext cx="963838" cy="6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41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F2EE-3FF1-E640-9F03-8240A5577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058346"/>
            <a:ext cx="10801348" cy="148556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anrope" pitchFamily="2" charset="0"/>
              </a:defRPr>
            </a:lvl1pPr>
          </a:lstStyle>
          <a:p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Hier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een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kop van </a:t>
            </a:r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maximaal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b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</a:b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twee regels lang</a:t>
            </a:r>
            <a:endParaRPr lang="en-GB" dirty="0">
              <a:solidFill>
                <a:srgbClr val="006321"/>
              </a:solidFill>
              <a:effectLst/>
              <a:latin typeface="Manrop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CE27-6A6B-F644-97B3-376D25A5BF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9929" y="2543908"/>
            <a:ext cx="10806745" cy="2989384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Manrope" pitchFamily="2" charset="0"/>
              </a:defRPr>
            </a:lvl1pPr>
          </a:lstStyle>
          <a:p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Opsomming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punt 1</a:t>
            </a:r>
          </a:p>
          <a:p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Opsomming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punt 2</a:t>
            </a:r>
          </a:p>
          <a:p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Opsomming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punt 3</a:t>
            </a:r>
          </a:p>
          <a:p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Opsomming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punt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E07B8-4D85-B14F-96EB-1F744A696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8233" y="5533292"/>
            <a:ext cx="963838" cy="6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4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E8A00D-01F1-214B-9985-15E9F1FB5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0652" y="1771039"/>
            <a:ext cx="4830696" cy="33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6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F25B7A-0F48-1649-961C-A774DEBA4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577" y="663103"/>
            <a:ext cx="10818494" cy="5531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4F2EE-3FF1-E640-9F03-8240A5577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29" y="663103"/>
            <a:ext cx="10812142" cy="4084743"/>
          </a:xfrm>
          <a:prstGeom prst="rect">
            <a:avLst/>
          </a:prstGeom>
        </p:spPr>
        <p:txBody>
          <a:bodyPr anchor="ctr"/>
          <a:lstStyle>
            <a:lvl1pPr algn="ctr">
              <a:defRPr sz="7200" b="1" i="0">
                <a:solidFill>
                  <a:schemeClr val="tx1"/>
                </a:solidFill>
                <a:latin typeface="Manrope" pitchFamily="2" charset="0"/>
              </a:defRPr>
            </a:lvl1pPr>
          </a:lstStyle>
          <a:p>
            <a:pPr algn="ctr"/>
            <a:r>
              <a:rPr lang="en-GB" b="1" dirty="0" err="1">
                <a:effectLst/>
                <a:latin typeface="Manrope" pitchFamily="2" charset="0"/>
              </a:rPr>
              <a:t>Hier</a:t>
            </a:r>
            <a:r>
              <a:rPr lang="en-GB" b="1" dirty="0">
                <a:effectLst/>
                <a:latin typeface="Manrope" pitchFamily="2" charset="0"/>
              </a:rPr>
              <a:t> de </a:t>
            </a:r>
            <a:r>
              <a:rPr lang="en-GB" b="1" dirty="0" err="1">
                <a:effectLst/>
                <a:latin typeface="Manrope" pitchFamily="2" charset="0"/>
              </a:rPr>
              <a:t>titel</a:t>
            </a:r>
            <a:r>
              <a:rPr lang="en-GB" b="1" dirty="0">
                <a:effectLst/>
                <a:latin typeface="Manrope" pitchFamily="2" charset="0"/>
              </a:rPr>
              <a:t> van </a:t>
            </a:r>
            <a:br>
              <a:rPr lang="en-GB" b="1" dirty="0">
                <a:effectLst/>
                <a:latin typeface="Manrope" pitchFamily="2" charset="0"/>
              </a:rPr>
            </a:br>
            <a:r>
              <a:rPr lang="en-GB" b="1" dirty="0">
                <a:effectLst/>
                <a:latin typeface="Manrope" pitchFamily="2" charset="0"/>
              </a:rPr>
              <a:t>de </a:t>
            </a:r>
            <a:r>
              <a:rPr lang="en-GB" b="1" dirty="0" err="1">
                <a:effectLst/>
                <a:latin typeface="Manrope" pitchFamily="2" charset="0"/>
              </a:rPr>
              <a:t>presentatie</a:t>
            </a:r>
            <a:r>
              <a:rPr lang="en-GB" b="1" dirty="0">
                <a:effectLst/>
                <a:latin typeface="Manrope" pitchFamily="2" charset="0"/>
              </a:rPr>
              <a:t>.</a:t>
            </a:r>
            <a:endParaRPr lang="en-GB" dirty="0">
              <a:effectLst/>
              <a:latin typeface="Manrope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1BDF2E-C5CE-B141-8316-21ED9C19D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8233" y="5533292"/>
            <a:ext cx="963840" cy="6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3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F2EE-3FF1-E640-9F03-8240A5577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058346"/>
            <a:ext cx="10801349" cy="1485562"/>
          </a:xfrm>
          <a:prstGeom prst="rect">
            <a:avLst/>
          </a:prstGeom>
        </p:spPr>
        <p:txBody>
          <a:bodyPr/>
          <a:lstStyle>
            <a:lvl1pPr algn="ctr">
              <a:defRPr sz="4800" b="1" i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algn="ctr"/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Hier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een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kop van </a:t>
            </a:r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maximaal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b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</a:b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twee regels lang</a:t>
            </a:r>
            <a:endParaRPr lang="en-GB" dirty="0">
              <a:solidFill>
                <a:srgbClr val="006321"/>
              </a:solidFill>
              <a:effectLst/>
              <a:latin typeface="Manrop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CE27-6A6B-F644-97B3-376D25A5BF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543908"/>
            <a:ext cx="10801349" cy="29893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algn="ctr"/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Hier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een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lopende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tekst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,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opsomming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of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kernwoorden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. </a:t>
            </a:r>
            <a:b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</a:b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Lorem ipsum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dolor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sit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amet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,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consectetur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adipiscing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elit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,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sed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do </a:t>
            </a:r>
            <a:b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</a:b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eiusmod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tempor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incididunt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ut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labore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et dolore magna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aliqua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0839A-0FF8-6149-BDA6-8400CA278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8233" y="5533292"/>
            <a:ext cx="963840" cy="6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0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7242">
          <p15:clr>
            <a:srgbClr val="FBAE40"/>
          </p15:clr>
        </p15:guide>
        <p15:guide id="3" pos="438">
          <p15:clr>
            <a:srgbClr val="FBAE40"/>
          </p15:clr>
        </p15:guide>
        <p15:guide id="4" orient="horz" pos="4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F2EE-3FF1-E640-9F03-8240A5577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058346"/>
            <a:ext cx="10801348" cy="1485562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Hier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een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kop van </a:t>
            </a:r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maximaal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b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</a:b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twee regels lang</a:t>
            </a:r>
            <a:endParaRPr lang="en-GB" dirty="0">
              <a:solidFill>
                <a:srgbClr val="006321"/>
              </a:solidFill>
              <a:effectLst/>
              <a:latin typeface="Manrop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CE27-6A6B-F644-97B3-376D25A5BF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9929" y="2543908"/>
            <a:ext cx="10806745" cy="2989384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Opsomming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punt 1</a:t>
            </a:r>
          </a:p>
          <a:p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Opsomming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punt 2</a:t>
            </a:r>
          </a:p>
          <a:p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Opsomming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punt 3</a:t>
            </a:r>
          </a:p>
          <a:p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Opsomming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punt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6071D-ECF8-D54D-81A8-A6F5F4873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8233" y="5533292"/>
            <a:ext cx="963840" cy="6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48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7242">
          <p15:clr>
            <a:srgbClr val="FBAE40"/>
          </p15:clr>
        </p15:guide>
        <p15:guide id="3" pos="438">
          <p15:clr>
            <a:srgbClr val="FBAE40"/>
          </p15:clr>
        </p15:guide>
        <p15:guide id="4" orient="horz" pos="4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00419B-E967-1149-A06F-EBD1AEBCFC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4F2EE-3FF1-E640-9F03-8240A5577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058346"/>
            <a:ext cx="4890602" cy="1485562"/>
          </a:xfrm>
          <a:prstGeom prst="rect">
            <a:avLst/>
          </a:prstGeom>
        </p:spPr>
        <p:txBody>
          <a:bodyPr/>
          <a:lstStyle>
            <a:lvl1pPr>
              <a:defRPr sz="4400" b="1" i="0">
                <a:solidFill>
                  <a:srgbClr val="2B402D"/>
                </a:solidFill>
                <a:latin typeface="Manrope" pitchFamily="2" charset="0"/>
              </a:defRPr>
            </a:lvl1pPr>
          </a:lstStyle>
          <a:p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Hier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b="1" dirty="0" err="1">
                <a:solidFill>
                  <a:srgbClr val="006321"/>
                </a:solidFill>
                <a:effectLst/>
                <a:latin typeface="Manrope" pitchFamily="2" charset="0"/>
              </a:rPr>
              <a:t>een</a:t>
            </a: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 kop van </a:t>
            </a:r>
            <a:b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</a:br>
            <a:r>
              <a:rPr lang="en-GB" b="1" dirty="0">
                <a:solidFill>
                  <a:srgbClr val="006321"/>
                </a:solidFill>
                <a:effectLst/>
                <a:latin typeface="Manrope" pitchFamily="2" charset="0"/>
              </a:rPr>
              <a:t>twee regels.</a:t>
            </a:r>
            <a:endParaRPr lang="en-GB" dirty="0">
              <a:solidFill>
                <a:srgbClr val="006321"/>
              </a:solidFill>
              <a:effectLst/>
              <a:latin typeface="Manrop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CE27-6A6B-F644-97B3-376D25A5BF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9930" y="2882900"/>
            <a:ext cx="4895998" cy="33119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Hier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een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lopende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tekst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,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opsomming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of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kernwoorden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. Lorem ipsum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dolor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sit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amet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,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consectetur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adipiscing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elit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,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sed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do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eiusmod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tempor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incididunt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ut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labore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 et dolore magna </a:t>
            </a:r>
            <a:r>
              <a:rPr lang="en-GB" dirty="0" err="1">
                <a:solidFill>
                  <a:srgbClr val="006321"/>
                </a:solidFill>
                <a:effectLst/>
                <a:latin typeface="Manrope" pitchFamily="2" charset="0"/>
              </a:rPr>
              <a:t>aliqua</a:t>
            </a:r>
            <a:r>
              <a:rPr lang="en-GB" dirty="0">
                <a:solidFill>
                  <a:srgbClr val="006321"/>
                </a:solidFill>
                <a:effectLst/>
                <a:latin typeface="Manrope" pitchFamily="2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23E3D7-0DCE-E446-8CDB-E5ED631E5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8233" y="5533292"/>
            <a:ext cx="963840" cy="6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76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3906">
          <p15:clr>
            <a:srgbClr val="FBAE40"/>
          </p15:clr>
        </p15:guide>
        <p15:guide id="3" orient="horz" pos="414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09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15599" y="593368"/>
            <a:ext cx="11360803" cy="7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15599" y="1536634"/>
            <a:ext cx="11360803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246599" y="6161474"/>
            <a:ext cx="491000" cy="389754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333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66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med"/>
  <p:txStyles>
    <p:titleStyle>
      <a:lvl1pPr marL="0" marR="0" indent="0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5602B"/>
          </a:solidFill>
          <a:uFillTx/>
          <a:latin typeface="Montserrat"/>
          <a:ea typeface="Montserrat"/>
          <a:cs typeface="Montserrat"/>
          <a:sym typeface="Montserrat"/>
        </a:defRPr>
      </a:lvl1pPr>
      <a:lvl2pPr marL="0" marR="0" indent="0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5602B"/>
          </a:solidFill>
          <a:uFillTx/>
          <a:latin typeface="Montserrat"/>
          <a:ea typeface="Montserrat"/>
          <a:cs typeface="Montserrat"/>
          <a:sym typeface="Montserrat"/>
        </a:defRPr>
      </a:lvl2pPr>
      <a:lvl3pPr marL="0" marR="0" indent="0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5602B"/>
          </a:solidFill>
          <a:uFillTx/>
          <a:latin typeface="Montserrat"/>
          <a:ea typeface="Montserrat"/>
          <a:cs typeface="Montserrat"/>
          <a:sym typeface="Montserrat"/>
        </a:defRPr>
      </a:lvl3pPr>
      <a:lvl4pPr marL="0" marR="0" indent="0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5602B"/>
          </a:solidFill>
          <a:uFillTx/>
          <a:latin typeface="Montserrat"/>
          <a:ea typeface="Montserrat"/>
          <a:cs typeface="Montserrat"/>
          <a:sym typeface="Montserrat"/>
        </a:defRPr>
      </a:lvl4pPr>
      <a:lvl5pPr marL="0" marR="0" indent="0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5602B"/>
          </a:solidFill>
          <a:uFillTx/>
          <a:latin typeface="Montserrat"/>
          <a:ea typeface="Montserrat"/>
          <a:cs typeface="Montserrat"/>
          <a:sym typeface="Montserrat"/>
        </a:defRPr>
      </a:lvl5pPr>
      <a:lvl6pPr marL="0" marR="0" indent="0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5602B"/>
          </a:solidFill>
          <a:uFillTx/>
          <a:latin typeface="Montserrat"/>
          <a:ea typeface="Montserrat"/>
          <a:cs typeface="Montserrat"/>
          <a:sym typeface="Montserrat"/>
        </a:defRPr>
      </a:lvl6pPr>
      <a:lvl7pPr marL="0" marR="0" indent="0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5602B"/>
          </a:solidFill>
          <a:uFillTx/>
          <a:latin typeface="Montserrat"/>
          <a:ea typeface="Montserrat"/>
          <a:cs typeface="Montserrat"/>
          <a:sym typeface="Montserrat"/>
        </a:defRPr>
      </a:lvl7pPr>
      <a:lvl8pPr marL="0" marR="0" indent="0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5602B"/>
          </a:solidFill>
          <a:uFillTx/>
          <a:latin typeface="Montserrat"/>
          <a:ea typeface="Montserrat"/>
          <a:cs typeface="Montserrat"/>
          <a:sym typeface="Montserrat"/>
        </a:defRPr>
      </a:lvl8pPr>
      <a:lvl9pPr marL="0" marR="0" indent="0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15602B"/>
          </a:solidFill>
          <a:uFillTx/>
          <a:latin typeface="Montserrat"/>
          <a:ea typeface="Montserrat"/>
          <a:cs typeface="Montserrat"/>
          <a:sym typeface="Montserrat"/>
        </a:defRPr>
      </a:lvl9pPr>
    </p:titleStyle>
    <p:bodyStyle>
      <a:lvl1pPr marL="609579" marR="0" indent="-406386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 typeface="Open Sans"/>
        <a:buChar char="●"/>
        <a:tabLst/>
        <a:defRPr sz="1600" b="0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1pPr>
      <a:lvl2pPr marL="1219159" marR="0" indent="-406386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 typeface="Open Sans"/>
        <a:buChar char="○"/>
        <a:tabLst/>
        <a:defRPr sz="1600" b="0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2pPr>
      <a:lvl3pPr marL="1828738" marR="0" indent="-406386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 typeface="Open Sans"/>
        <a:buChar char="■"/>
        <a:tabLst/>
        <a:defRPr sz="1600" b="0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3pPr>
      <a:lvl4pPr marL="2438318" marR="0" indent="-406386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 typeface="Open Sans"/>
        <a:buChar char="●"/>
        <a:tabLst/>
        <a:defRPr sz="1600" b="0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4pPr>
      <a:lvl5pPr marL="3047898" marR="0" indent="-406386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 typeface="Open Sans"/>
        <a:buChar char="○"/>
        <a:tabLst/>
        <a:defRPr sz="1600" b="0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5pPr>
      <a:lvl6pPr marL="3657477" marR="0" indent="-406386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 typeface="Open Sans"/>
        <a:buChar char="■"/>
        <a:tabLst/>
        <a:defRPr sz="1600" b="0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6pPr>
      <a:lvl7pPr marL="4267057" marR="0" indent="-406386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 typeface="Open Sans"/>
        <a:buChar char="●"/>
        <a:tabLst/>
        <a:defRPr sz="1600" b="0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7pPr>
      <a:lvl8pPr marL="4876636" marR="0" indent="-406386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 typeface="Open Sans"/>
        <a:buChar char="○"/>
        <a:tabLst/>
        <a:defRPr sz="1600" b="0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8pPr>
      <a:lvl9pPr marL="5486215" marR="0" indent="-406386" algn="l" defTabSz="1219159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 typeface="Open Sans"/>
        <a:buChar char="■"/>
        <a:tabLst/>
        <a:defRPr sz="1600" b="0" i="0" u="none" strike="noStrike" cap="none" spc="0" baseline="0">
          <a:solidFill>
            <a:srgbClr val="434343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2191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.vanons.org/cooperatie/energiecooperatie-drentse-aa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15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el 1"/>
          <p:cNvSpPr txBox="1">
            <a:spLocks noGrp="1"/>
          </p:cNvSpPr>
          <p:nvPr>
            <p:ph type="title"/>
          </p:nvPr>
        </p:nvSpPr>
        <p:spPr>
          <a:xfrm>
            <a:off x="415599" y="593368"/>
            <a:ext cx="11360803" cy="7636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82734">
              <a:defRPr sz="1344"/>
            </a:pPr>
            <a:r>
              <a:rPr lang="nl-NL" sz="4400" dirty="0">
                <a:solidFill>
                  <a:srgbClr val="2B402D"/>
                </a:solidFill>
                <a:latin typeface="Manrope"/>
              </a:rPr>
              <a:t>Prijsontwikkeling </a:t>
            </a:r>
            <a:br>
              <a:rPr dirty="0"/>
            </a:br>
            <a:endParaRPr sz="1493" b="0" dirty="0"/>
          </a:p>
        </p:txBody>
      </p:sp>
      <p:pic>
        <p:nvPicPr>
          <p:cNvPr id="2" name="Afbeelding 1" descr="Afbeelding met tekst, teken, vectorafbeeldingen&#10;&#10;Automatisch gegenereerde beschrijving">
            <a:extLst>
              <a:ext uri="{FF2B5EF4-FFF2-40B4-BE49-F238E27FC236}">
                <a16:creationId xmlns:a16="http://schemas.microsoft.com/office/drawing/2014/main" id="{8B153E37-21D9-5217-E7D9-B5D917C98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93" y="350982"/>
            <a:ext cx="1429008" cy="9811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263AEBA-9763-D368-9F90-844D27288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3" t="15598" r="2924" b="18868"/>
          <a:stretch/>
        </p:blipFill>
        <p:spPr>
          <a:xfrm>
            <a:off x="287547" y="2012654"/>
            <a:ext cx="11488854" cy="4494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77957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5DBB4-F2B2-914E-4A79-05AFDB65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99" y="593368"/>
            <a:ext cx="10281156" cy="943266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2B402D"/>
                </a:solidFill>
                <a:latin typeface="Manrope"/>
              </a:rPr>
              <a:t>Wat hebben de prijsontwikkelingen teweeggebracht en hoe hebben wij hierop gereageerd?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666794-6238-1B75-F5ED-BEF15C90C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2458528"/>
            <a:ext cx="11360803" cy="4048396"/>
          </a:xfrm>
        </p:spPr>
        <p:txBody>
          <a:bodyPr>
            <a:normAutofit/>
          </a:bodyPr>
          <a:lstStyle/>
          <a:p>
            <a:pPr marL="203193" indent="0">
              <a:buNone/>
            </a:pPr>
            <a:r>
              <a:rPr lang="nl-NL" b="1" dirty="0"/>
              <a:t>Overheid</a:t>
            </a:r>
          </a:p>
          <a:p>
            <a:r>
              <a:rPr lang="nl-NL" dirty="0"/>
              <a:t>Belastingverlaging van 21% naar 9% (1 juli ‘22 t/m 31 december ‘22)</a:t>
            </a:r>
          </a:p>
          <a:p>
            <a:r>
              <a:rPr lang="nl-NL" dirty="0"/>
              <a:t>Compensatie van €190 in november en december</a:t>
            </a:r>
          </a:p>
          <a:p>
            <a:r>
              <a:rPr lang="nl-NL" dirty="0"/>
              <a:t>Invoering van het prijsplafond v.a. 2023</a:t>
            </a:r>
          </a:p>
          <a:p>
            <a:pPr marL="203193" indent="0">
              <a:buNone/>
            </a:pPr>
            <a:endParaRPr lang="nl-NL" dirty="0"/>
          </a:p>
          <a:p>
            <a:pPr marL="203193" indent="0">
              <a:buNone/>
            </a:pPr>
            <a:endParaRPr lang="nl-NL" dirty="0"/>
          </a:p>
          <a:p>
            <a:pPr marL="203193" indent="0">
              <a:buNone/>
            </a:pPr>
            <a:endParaRPr lang="nl-NL" dirty="0"/>
          </a:p>
          <a:p>
            <a:pPr marL="203193" indent="0">
              <a:buNone/>
            </a:pPr>
            <a:r>
              <a:rPr lang="nl-NL" b="1" dirty="0"/>
              <a:t>Energie VanOns</a:t>
            </a:r>
          </a:p>
          <a:p>
            <a:r>
              <a:rPr lang="nl-NL" dirty="0"/>
              <a:t>Het productaanbod aangepast</a:t>
            </a:r>
          </a:p>
          <a:p>
            <a:pPr lvl="1"/>
            <a:r>
              <a:rPr lang="nl-NL" dirty="0"/>
              <a:t>Alleen variabele contracten (Variabel en Model)</a:t>
            </a:r>
          </a:p>
          <a:p>
            <a:pPr lvl="1"/>
            <a:r>
              <a:rPr lang="nl-NL" dirty="0"/>
              <a:t>Vaste contracten uitgezet</a:t>
            </a:r>
          </a:p>
          <a:p>
            <a:r>
              <a:rPr lang="nl-NL" dirty="0"/>
              <a:t>Tarieven aangepast aan de marktsituatie</a:t>
            </a:r>
          </a:p>
          <a:p>
            <a:r>
              <a:rPr lang="nl-NL" dirty="0"/>
              <a:t>Doorvoeren Btw verlaging</a:t>
            </a:r>
          </a:p>
          <a:p>
            <a:r>
              <a:rPr lang="nl-NL" dirty="0"/>
              <a:t>Uitkeren van de compensatie</a:t>
            </a:r>
          </a:p>
          <a:p>
            <a:r>
              <a:rPr lang="nl-NL" dirty="0"/>
              <a:t>Implementatie van het prijsplafond </a:t>
            </a:r>
          </a:p>
          <a:p>
            <a:endParaRPr lang="nl-NL" dirty="0"/>
          </a:p>
        </p:txBody>
      </p:sp>
      <p:pic>
        <p:nvPicPr>
          <p:cNvPr id="4" name="Afbeelding 3" descr="Afbeelding met tekst, teken, vectorafbeeldingen&#10;&#10;Automatisch gegenereerde beschrijving">
            <a:extLst>
              <a:ext uri="{FF2B5EF4-FFF2-40B4-BE49-F238E27FC236}">
                <a16:creationId xmlns:a16="http://schemas.microsoft.com/office/drawing/2014/main" id="{98F48A2B-6756-5364-F100-71E1FD32A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98" y="351076"/>
            <a:ext cx="1428964" cy="9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347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C11C2-7F94-0FE6-FA13-73514C94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8"/>
            <a:ext cx="10867752" cy="763601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2B402D"/>
                </a:solidFill>
                <a:latin typeface="Manrope"/>
              </a:rPr>
              <a:t>Wat kunnen klanten van Energie VanOns nu kiezen? (1)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64FE89-7720-4813-52C6-10D516ADF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03193" indent="0">
              <a:buNone/>
            </a:pPr>
            <a:r>
              <a:rPr lang="nl-NL" b="1" dirty="0"/>
              <a:t>Variabel contract</a:t>
            </a:r>
          </a:p>
          <a:p>
            <a:r>
              <a:rPr lang="nl-NL" dirty="0"/>
              <a:t>Maandelijks wijzigende tarieven</a:t>
            </a:r>
          </a:p>
          <a:p>
            <a:r>
              <a:rPr lang="nl-NL" dirty="0"/>
              <a:t>Maandelijks opzegbaar</a:t>
            </a:r>
          </a:p>
          <a:p>
            <a:r>
              <a:rPr lang="nl-NL" dirty="0"/>
              <a:t>Geen opzegvergoeding (boete)</a:t>
            </a:r>
          </a:p>
          <a:p>
            <a:r>
              <a:rPr lang="nl-NL" dirty="0"/>
              <a:t>Opzegtermijn 30 dagen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203193" indent="0">
              <a:buNone/>
            </a:pPr>
            <a:r>
              <a:rPr lang="nl-NL" b="1" dirty="0"/>
              <a:t>Model contract</a:t>
            </a:r>
          </a:p>
          <a:p>
            <a:r>
              <a:rPr lang="nl-NL" dirty="0"/>
              <a:t>Tarieven wijzigen elk halfjaar (op 1 januari en op 1 juli)</a:t>
            </a:r>
          </a:p>
          <a:p>
            <a:r>
              <a:rPr lang="nl-NL" dirty="0"/>
              <a:t>Maandelijks opzegbaar</a:t>
            </a:r>
          </a:p>
          <a:p>
            <a:r>
              <a:rPr lang="nl-NL" dirty="0"/>
              <a:t>Geen opzegvergoeding (boete)</a:t>
            </a:r>
          </a:p>
          <a:p>
            <a:r>
              <a:rPr lang="nl-NL" dirty="0"/>
              <a:t>Opzegtermijn van 30 dagen</a:t>
            </a:r>
          </a:p>
          <a:p>
            <a:r>
              <a:rPr lang="nl-NL" dirty="0"/>
              <a:t>Verplicht door ACM</a:t>
            </a:r>
          </a:p>
          <a:p>
            <a:r>
              <a:rPr lang="nl-NL" dirty="0"/>
              <a:t>Af te sluiten via klantenservice</a:t>
            </a:r>
          </a:p>
          <a:p>
            <a:pPr marL="812773" lvl="1" indent="0">
              <a:buNone/>
            </a:pPr>
            <a:endParaRPr lang="nl-NL" dirty="0"/>
          </a:p>
          <a:p>
            <a:pPr marL="203193" indent="0">
              <a:buNone/>
            </a:pPr>
            <a:r>
              <a:rPr lang="nl-NL" b="1" dirty="0"/>
              <a:t>Dynamisch contract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 descr="Afbeelding met tekst, teken, vectorafbeeldingen&#10;&#10;Automatisch gegenereerde beschrijving">
            <a:extLst>
              <a:ext uri="{FF2B5EF4-FFF2-40B4-BE49-F238E27FC236}">
                <a16:creationId xmlns:a16="http://schemas.microsoft.com/office/drawing/2014/main" id="{B11EBB54-1340-9E02-7CFD-24F3DED5D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95" y="5283489"/>
            <a:ext cx="1429008" cy="9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78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C11C2-7F94-0FE6-FA13-73514C94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2B402D"/>
                </a:solidFill>
                <a:latin typeface="Manrope"/>
              </a:rPr>
              <a:t>Wat kunnen klanten van Energie VanOns nu kiezen? (2)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64FE89-7720-4813-52C6-10D516ADF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12773" lvl="1" indent="0">
              <a:buNone/>
            </a:pPr>
            <a:endParaRPr lang="nl-NL" dirty="0"/>
          </a:p>
          <a:p>
            <a:pPr marL="203193" indent="0">
              <a:buNone/>
            </a:pPr>
            <a:r>
              <a:rPr lang="nl-NL" sz="1800" b="1" dirty="0"/>
              <a:t>Dynamisch contract</a:t>
            </a:r>
          </a:p>
          <a:p>
            <a:endParaRPr lang="nl-NL" dirty="0"/>
          </a:p>
          <a:p>
            <a:r>
              <a:rPr lang="nl-NL" dirty="0"/>
              <a:t>White-label Energy Zero</a:t>
            </a:r>
          </a:p>
          <a:p>
            <a:pPr lvl="1"/>
            <a:r>
              <a:rPr lang="nl-NL" dirty="0"/>
              <a:t>Tarieven stroom per uur</a:t>
            </a:r>
          </a:p>
          <a:p>
            <a:pPr lvl="1"/>
            <a:r>
              <a:rPr lang="nl-NL" dirty="0"/>
              <a:t>Tarieven gas per dag</a:t>
            </a:r>
          </a:p>
          <a:p>
            <a:pPr lvl="1"/>
            <a:r>
              <a:rPr lang="nl-NL" dirty="0"/>
              <a:t>Prijzen dag van te voren bekend</a:t>
            </a:r>
          </a:p>
          <a:p>
            <a:pPr lvl="1"/>
            <a:endParaRPr lang="nl-NL" dirty="0"/>
          </a:p>
          <a:p>
            <a:pPr marL="609579" marR="0" lvl="0" indent="-406386" algn="l" defTabSz="1219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  <a:tabLst/>
              <a:defRPr/>
            </a:pPr>
            <a:r>
              <a:rPr lang="nl-NL" dirty="0"/>
              <a:t>Alleen voor kleinverbruikers</a:t>
            </a:r>
          </a:p>
          <a:p>
            <a:pPr lvl="1"/>
            <a:r>
              <a:rPr lang="nl-NL" dirty="0"/>
              <a:t>Aansluitcapaciteit tot 3x80A (elektriciteit) </a:t>
            </a:r>
          </a:p>
          <a:p>
            <a:pPr lvl="1"/>
            <a:r>
              <a:rPr lang="nl-NL" dirty="0"/>
              <a:t>Aansluitcapaciteit tot G25 (gas)</a:t>
            </a:r>
          </a:p>
          <a:p>
            <a:pPr marL="812773" lvl="1" indent="0">
              <a:buNone/>
            </a:pPr>
            <a:endParaRPr lang="nl-NL" dirty="0"/>
          </a:p>
          <a:p>
            <a:r>
              <a:rPr lang="nl-NL" dirty="0"/>
              <a:t>Interessant voor mensen die proactief zijn met energieverbruik</a:t>
            </a:r>
          </a:p>
          <a:p>
            <a:r>
              <a:rPr lang="nl-NL" dirty="0"/>
              <a:t>Niet interessant voor mensen die meer opwekken dan verbruiken </a:t>
            </a:r>
          </a:p>
        </p:txBody>
      </p:sp>
      <p:pic>
        <p:nvPicPr>
          <p:cNvPr id="2050" name="Picture 2" descr="EnergyZero | Alles over energieleverancier EnergyZero">
            <a:extLst>
              <a:ext uri="{FF2B5EF4-FFF2-40B4-BE49-F238E27FC236}">
                <a16:creationId xmlns:a16="http://schemas.microsoft.com/office/drawing/2014/main" id="{F200FBC2-4BDB-2FE1-C54B-0B1C3E3D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307" y="5816383"/>
            <a:ext cx="1690385" cy="4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teken, vectorafbeeldingen&#10;&#10;Automatisch gegenereerde beschrijving">
            <a:extLst>
              <a:ext uri="{FF2B5EF4-FFF2-40B4-BE49-F238E27FC236}">
                <a16:creationId xmlns:a16="http://schemas.microsoft.com/office/drawing/2014/main" id="{BFE1732D-9209-1206-809E-056C7442B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95" y="5819026"/>
            <a:ext cx="892004" cy="61244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8F3E14A-AE51-EEAA-6B2F-BC308A19D1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12" t="15849" r="26769" b="16352"/>
          <a:stretch/>
        </p:blipFill>
        <p:spPr>
          <a:xfrm>
            <a:off x="7557695" y="1979281"/>
            <a:ext cx="3847381" cy="30813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13295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C11C2-7F94-0FE6-FA13-73514C94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2B402D"/>
                </a:solidFill>
                <a:latin typeface="Manrope"/>
              </a:rPr>
              <a:t>Wat kunnen klanten van Energie VanOns straks kiezen?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64FE89-7720-4813-52C6-10D516ADF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12773" lvl="1" indent="0">
              <a:buNone/>
            </a:pPr>
            <a:endParaRPr lang="nl-NL" dirty="0"/>
          </a:p>
          <a:p>
            <a:r>
              <a:rPr lang="nl-NL" dirty="0"/>
              <a:t>1-jaar-vast (verwacht per 1 juli beschikbaar) </a:t>
            </a:r>
          </a:p>
          <a:p>
            <a:pPr lvl="1"/>
            <a:r>
              <a:rPr lang="nl-NL" dirty="0"/>
              <a:t>Vaste looptijd</a:t>
            </a:r>
          </a:p>
          <a:p>
            <a:pPr lvl="1"/>
            <a:r>
              <a:rPr lang="nl-NL" dirty="0"/>
              <a:t>Vaste tarieven </a:t>
            </a:r>
          </a:p>
          <a:p>
            <a:pPr lvl="1"/>
            <a:r>
              <a:rPr lang="nl-NL" dirty="0"/>
              <a:t>Contract kan alleen worden opgezegd tegen betaling opzegvergoeding</a:t>
            </a:r>
          </a:p>
          <a:p>
            <a:pPr lvl="1"/>
            <a:r>
              <a:rPr lang="nl-NL" dirty="0"/>
              <a:t>Automatisch over op variabel wanneer contract niet wordt verlengd</a:t>
            </a:r>
          </a:p>
          <a:p>
            <a:pPr lvl="1"/>
            <a:endParaRPr lang="nl-NL" dirty="0"/>
          </a:p>
          <a:p>
            <a:r>
              <a:rPr lang="nl-NL" dirty="0"/>
              <a:t>Coöperatieve contract </a:t>
            </a:r>
          </a:p>
          <a:p>
            <a:pPr lvl="1"/>
            <a:r>
              <a:rPr lang="nl-NL" dirty="0"/>
              <a:t>Toekomstig contract</a:t>
            </a:r>
          </a:p>
          <a:p>
            <a:pPr lvl="1"/>
            <a:r>
              <a:rPr lang="nl-NL" dirty="0"/>
              <a:t>Kostprijs+ </a:t>
            </a:r>
          </a:p>
          <a:p>
            <a:pPr lvl="1"/>
            <a:r>
              <a:rPr lang="nl-NL" dirty="0"/>
              <a:t>Alternatief voor Model-contract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4" name="Afbeelding 3" descr="Afbeelding met tekst, teken, vectorafbeeldingen&#10;&#10;Automatisch gegenereerde beschrijving">
            <a:extLst>
              <a:ext uri="{FF2B5EF4-FFF2-40B4-BE49-F238E27FC236}">
                <a16:creationId xmlns:a16="http://schemas.microsoft.com/office/drawing/2014/main" id="{0732FC73-CFB8-9CD1-F0EA-04BDD1B7E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721" y="5283489"/>
            <a:ext cx="1429008" cy="9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60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ED277A-A185-186F-69A9-3351C1C8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Manrope"/>
              </a:rPr>
              <a:t>Hoe </a:t>
            </a:r>
            <a:r>
              <a:rPr lang="en-US" sz="4400" kern="1200" dirty="0" err="1">
                <a:solidFill>
                  <a:schemeClr val="tx1"/>
                </a:solidFill>
                <a:latin typeface="Manrope"/>
              </a:rPr>
              <a:t>zien</a:t>
            </a:r>
            <a:r>
              <a:rPr lang="en-US" sz="4400" kern="1200" dirty="0">
                <a:solidFill>
                  <a:schemeClr val="tx1"/>
                </a:solidFill>
                <a:latin typeface="Manrope"/>
              </a:rPr>
              <a:t> we de </a:t>
            </a:r>
            <a:r>
              <a:rPr lang="en-US" sz="4400" kern="1200" dirty="0" err="1">
                <a:solidFill>
                  <a:schemeClr val="tx1"/>
                </a:solidFill>
                <a:latin typeface="Manrope"/>
              </a:rPr>
              <a:t>toekomst</a:t>
            </a:r>
            <a:r>
              <a:rPr lang="en-US" sz="4400" kern="1200" dirty="0">
                <a:solidFill>
                  <a:schemeClr val="tx1"/>
                </a:solidFill>
                <a:latin typeface="Manrope"/>
              </a:rPr>
              <a:t>?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i="1" kern="1200" dirty="0">
                <a:solidFill>
                  <a:schemeClr val="tx1"/>
                </a:solidFill>
                <a:latin typeface="Manrope"/>
              </a:rPr>
              <a:t>De </a:t>
            </a:r>
            <a:r>
              <a:rPr lang="en-US" sz="3600" i="1" kern="1200" dirty="0" err="1">
                <a:solidFill>
                  <a:schemeClr val="tx1"/>
                </a:solidFill>
                <a:latin typeface="Manrope"/>
              </a:rPr>
              <a:t>huidige</a:t>
            </a:r>
            <a:r>
              <a:rPr lang="en-US" sz="3600" i="1" kern="1200" dirty="0">
                <a:solidFill>
                  <a:schemeClr val="tx1"/>
                </a:solidFill>
                <a:latin typeface="Manrope"/>
              </a:rPr>
              <a:t> paradox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F2A0705-2E5F-62BE-E606-9AF35E0D3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1105" y="555161"/>
            <a:ext cx="6408836" cy="52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5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ED277A-A185-186F-69A9-3351C1C8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US" sz="4000" kern="1200" dirty="0">
                <a:solidFill>
                  <a:schemeClr val="tx1"/>
                </a:solidFill>
                <a:latin typeface="Manrope"/>
              </a:rPr>
            </a:br>
            <a:r>
              <a:rPr lang="en-US" sz="3600" kern="1200" dirty="0" err="1">
                <a:solidFill>
                  <a:schemeClr val="tx1"/>
                </a:solidFill>
                <a:latin typeface="Manrope"/>
              </a:rPr>
              <a:t>Toekomst</a:t>
            </a:r>
            <a:r>
              <a:rPr lang="en-US" sz="3600" kern="1200" dirty="0">
                <a:solidFill>
                  <a:schemeClr val="tx1"/>
                </a:solidFill>
                <a:latin typeface="Manrope"/>
              </a:rPr>
              <a:t> van Energie VanOns</a:t>
            </a:r>
            <a:br>
              <a:rPr lang="en-US" sz="4000" kern="1200" dirty="0">
                <a:solidFill>
                  <a:schemeClr val="tx1"/>
                </a:solidFill>
                <a:latin typeface="Manrope"/>
              </a:rPr>
            </a:br>
            <a:br>
              <a:rPr lang="en-US" sz="4000" kern="1200" dirty="0">
                <a:solidFill>
                  <a:schemeClr val="tx1"/>
                </a:solidFill>
                <a:latin typeface="Manrope"/>
              </a:rPr>
            </a:br>
            <a:r>
              <a:rPr lang="en-US" sz="2800" i="1" dirty="0">
                <a:latin typeface="Manrope"/>
              </a:rPr>
              <a:t>Het L</a:t>
            </a:r>
            <a:r>
              <a:rPr lang="en-US" sz="2800" i="1" kern="1200" dirty="0">
                <a:solidFill>
                  <a:schemeClr val="tx1"/>
                </a:solidFill>
                <a:latin typeface="Manrope"/>
              </a:rPr>
              <a:t>ocal4Local-project</a:t>
            </a:r>
            <a:br>
              <a:rPr lang="en-US" sz="4000" kern="1200" dirty="0">
                <a:solidFill>
                  <a:schemeClr val="tx1"/>
                </a:solidFill>
                <a:latin typeface="Manrope"/>
              </a:rPr>
            </a:br>
            <a:endParaRPr lang="en-US" sz="4000" kern="1200" dirty="0">
              <a:solidFill>
                <a:schemeClr val="tx1"/>
              </a:solidFill>
              <a:latin typeface="Manrope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FAFAAB3-6BB1-778F-A4CA-CFECFD036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311" y="1112924"/>
            <a:ext cx="6400659" cy="46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7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87CD7-3813-C430-4931-7CDD8719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97" y="480377"/>
            <a:ext cx="10801349" cy="1485562"/>
          </a:xfrm>
        </p:spPr>
        <p:txBody>
          <a:bodyPr/>
          <a:lstStyle/>
          <a:p>
            <a:pPr algn="l"/>
            <a:r>
              <a:rPr lang="nl-NL" dirty="0"/>
              <a:t>Klant worden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756D18A-FA6B-7E0E-9CB7-44EB8E38B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77" t="8707" r="19283" b="6495"/>
          <a:stretch/>
        </p:blipFill>
        <p:spPr>
          <a:xfrm>
            <a:off x="6556075" y="1095555"/>
            <a:ext cx="4929382" cy="3864634"/>
          </a:xfrm>
          <a:ln>
            <a:solidFill>
              <a:schemeClr val="tx1"/>
            </a:solidFill>
          </a:ln>
        </p:spPr>
      </p:pic>
      <p:sp>
        <p:nvSpPr>
          <p:cNvPr id="6" name="Wat doet Energie VanOns als ik me aanmeld?…">
            <a:extLst>
              <a:ext uri="{FF2B5EF4-FFF2-40B4-BE49-F238E27FC236}">
                <a16:creationId xmlns:a16="http://schemas.microsoft.com/office/drawing/2014/main" id="{FBB7DE5B-C1FB-B9CC-2CDB-FF1F1C4F1D0E}"/>
              </a:ext>
            </a:extLst>
          </p:cNvPr>
          <p:cNvSpPr txBox="1"/>
          <p:nvPr/>
        </p:nvSpPr>
        <p:spPr>
          <a:xfrm>
            <a:off x="413216" y="4375660"/>
            <a:ext cx="7084456" cy="2331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>
              <a:defRPr sz="1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Wat </a:t>
            </a:r>
            <a:r>
              <a:rPr dirty="0" err="1"/>
              <a:t>doet</a:t>
            </a:r>
            <a:r>
              <a:rPr dirty="0"/>
              <a:t> Energie VanOns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ik</a:t>
            </a:r>
            <a:r>
              <a:rPr dirty="0"/>
              <a:t> me </a:t>
            </a:r>
            <a:r>
              <a:rPr dirty="0" err="1"/>
              <a:t>aanmeld</a:t>
            </a:r>
            <a:r>
              <a:rPr dirty="0"/>
              <a:t>?</a:t>
            </a:r>
          </a:p>
          <a:p>
            <a:pPr>
              <a:defRPr sz="1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457200" indent="-304800">
              <a:buClr>
                <a:srgbClr val="434343"/>
              </a:buClr>
              <a:buSzPts val="1200"/>
              <a:buFont typeface="Open Sans"/>
              <a:buChar char="●"/>
              <a:defRPr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Zegt</a:t>
            </a:r>
            <a:r>
              <a:rPr dirty="0"/>
              <a:t> het contract op </a:t>
            </a:r>
            <a:r>
              <a:rPr dirty="0" err="1"/>
              <a:t>bij</a:t>
            </a:r>
            <a:r>
              <a:rPr dirty="0"/>
              <a:t> je </a:t>
            </a:r>
            <a:r>
              <a:rPr dirty="0" err="1"/>
              <a:t>huidige</a:t>
            </a:r>
            <a:r>
              <a:rPr dirty="0"/>
              <a:t> </a:t>
            </a:r>
            <a:r>
              <a:rPr dirty="0" err="1"/>
              <a:t>leverancier</a:t>
            </a:r>
            <a:r>
              <a:rPr dirty="0"/>
              <a:t> </a:t>
            </a:r>
            <a:endParaRPr dirty="0">
              <a:solidFill>
                <a:srgbClr val="385623"/>
              </a:solidFill>
            </a:endParaRPr>
          </a:p>
          <a:p>
            <a:pPr marL="457200" indent="-304800">
              <a:buClr>
                <a:srgbClr val="434343"/>
              </a:buClr>
              <a:buSzPts val="1200"/>
              <a:buFont typeface="Open Sans"/>
              <a:buChar char="●"/>
              <a:defRPr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Neemt</a:t>
            </a:r>
            <a:r>
              <a:rPr dirty="0"/>
              <a:t> contact op met de </a:t>
            </a:r>
            <a:r>
              <a:rPr dirty="0" err="1"/>
              <a:t>netbeheerder</a:t>
            </a:r>
            <a:r>
              <a:rPr dirty="0"/>
              <a:t> om de levering over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nemen</a:t>
            </a:r>
            <a:endParaRPr dirty="0">
              <a:solidFill>
                <a:srgbClr val="385623"/>
              </a:solidFill>
            </a:endParaRPr>
          </a:p>
          <a:p>
            <a:pPr marL="457200" indent="-304800">
              <a:buClr>
                <a:srgbClr val="434343"/>
              </a:buClr>
              <a:buSzPts val="1200"/>
              <a:buFont typeface="Open Sans"/>
              <a:buChar char="●"/>
              <a:defRPr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Sluit je </a:t>
            </a:r>
            <a:r>
              <a:rPr dirty="0" err="1"/>
              <a:t>aan</a:t>
            </a:r>
            <a:r>
              <a:rPr dirty="0"/>
              <a:t> </a:t>
            </a:r>
            <a:r>
              <a:rPr dirty="0" err="1"/>
              <a:t>bij</a:t>
            </a:r>
            <a:r>
              <a:rPr dirty="0"/>
              <a:t> Energie VanOns </a:t>
            </a:r>
            <a:endParaRPr dirty="0">
              <a:solidFill>
                <a:srgbClr val="385623"/>
              </a:solidFill>
            </a:endParaRPr>
          </a:p>
          <a:p>
            <a:pPr marL="457200" indent="-304800">
              <a:buClr>
                <a:srgbClr val="434343"/>
              </a:buClr>
              <a:buSzPts val="1200"/>
              <a:buFont typeface="Open Sans"/>
              <a:buChar char="●"/>
              <a:defRPr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Levert</a:t>
            </a:r>
            <a:r>
              <a:rPr dirty="0"/>
              <a:t> Groene </a:t>
            </a:r>
            <a:r>
              <a:rPr dirty="0" err="1"/>
              <a:t>stroom</a:t>
            </a:r>
            <a:r>
              <a:rPr dirty="0"/>
              <a:t> </a:t>
            </a:r>
            <a:r>
              <a:rPr dirty="0" err="1"/>
              <a:t>e.o</a:t>
            </a:r>
            <a:r>
              <a:rPr dirty="0"/>
              <a:t>. CO₂-</a:t>
            </a:r>
            <a:r>
              <a:rPr dirty="0" err="1"/>
              <a:t>gecompenseerd</a:t>
            </a:r>
            <a:r>
              <a:rPr dirty="0"/>
              <a:t> gas </a:t>
            </a:r>
            <a:endParaRPr dirty="0">
              <a:solidFill>
                <a:srgbClr val="385623"/>
              </a:solidFill>
            </a:endParaRPr>
          </a:p>
          <a:p>
            <a:pPr marL="457200" indent="-304800">
              <a:buClr>
                <a:srgbClr val="434343"/>
              </a:buClr>
              <a:buSzPts val="1200"/>
              <a:buFont typeface="Open Sans"/>
              <a:buChar char="●"/>
              <a:defRPr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Stuurt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welkomstbrief</a:t>
            </a:r>
            <a:r>
              <a:rPr dirty="0"/>
              <a:t> en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definitieve</a:t>
            </a:r>
            <a:r>
              <a:rPr dirty="0"/>
              <a:t> </a:t>
            </a:r>
            <a:r>
              <a:rPr dirty="0" err="1"/>
              <a:t>berekening</a:t>
            </a:r>
            <a:endParaRPr dirty="0">
              <a:solidFill>
                <a:srgbClr val="385623"/>
              </a:solidFill>
            </a:endParaRPr>
          </a:p>
          <a:p>
            <a:pPr marL="457200" indent="-304800">
              <a:buClr>
                <a:srgbClr val="434343"/>
              </a:buClr>
              <a:buSzPts val="1200"/>
              <a:buFont typeface="Open Sans"/>
              <a:buChar char="●"/>
              <a:defRPr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Factureert</a:t>
            </a:r>
            <a:r>
              <a:rPr dirty="0"/>
              <a:t> </a:t>
            </a:r>
            <a:r>
              <a:rPr dirty="0" err="1"/>
              <a:t>aan</a:t>
            </a:r>
            <a:r>
              <a:rPr dirty="0"/>
              <a:t> de </a:t>
            </a:r>
            <a:r>
              <a:rPr dirty="0" err="1"/>
              <a:t>klant</a:t>
            </a:r>
            <a:r>
              <a:rPr dirty="0"/>
              <a:t> </a:t>
            </a:r>
          </a:p>
          <a:p>
            <a:pPr marL="457200" indent="-304800">
              <a:buClr>
                <a:srgbClr val="434343"/>
              </a:buClr>
              <a:buSzPts val="1200"/>
              <a:buFont typeface="Open Sans"/>
              <a:buChar char="●"/>
              <a:defRPr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Keert</a:t>
            </a:r>
            <a:r>
              <a:rPr dirty="0"/>
              <a:t> </a:t>
            </a:r>
            <a:r>
              <a:rPr dirty="0" err="1"/>
              <a:t>wederverkopersvergoeding</a:t>
            </a:r>
            <a:r>
              <a:rPr dirty="0"/>
              <a:t> </a:t>
            </a:r>
            <a:r>
              <a:rPr dirty="0" err="1"/>
              <a:t>uit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aan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lang="nl-NL" dirty="0">
                <a:solidFill>
                  <a:srgbClr val="000000"/>
                </a:solidFill>
              </a:rPr>
              <a:t>de energie</a:t>
            </a:r>
            <a:r>
              <a:rPr dirty="0" err="1">
                <a:solidFill>
                  <a:srgbClr val="000000"/>
                </a:solidFill>
              </a:rPr>
              <a:t>coöperatie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13A8E37-A1BE-AEBB-131C-E3D08233BC60}"/>
              </a:ext>
            </a:extLst>
          </p:cNvPr>
          <p:cNvSpPr txBox="1"/>
          <p:nvPr/>
        </p:nvSpPr>
        <p:spPr>
          <a:xfrm>
            <a:off x="361486" y="1768741"/>
            <a:ext cx="60945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Maak gemakkelijk een berekening via de pagina van Energiecoöperatie Drentse Aa</a:t>
            </a:r>
          </a:p>
          <a:p>
            <a:endParaRPr lang="nl-NL" dirty="0"/>
          </a:p>
          <a:p>
            <a:r>
              <a:rPr lang="nl-NL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https://energie.vanons.org/cooperatie/energiecooperatie-drentse-aa/</a:t>
            </a:r>
            <a:r>
              <a:rPr lang="nl-NL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360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A0B9701-D101-AF97-6AB8-F30E9D48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98225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el 1"/>
          <p:cNvSpPr txBox="1">
            <a:spLocks noGrp="1"/>
          </p:cNvSpPr>
          <p:nvPr>
            <p:ph type="title"/>
          </p:nvPr>
        </p:nvSpPr>
        <p:spPr>
          <a:xfrm>
            <a:off x="415772" y="2417319"/>
            <a:ext cx="11360456" cy="2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99855">
              <a:defRPr sz="984">
                <a:solidFill>
                  <a:srgbClr val="000000"/>
                </a:solidFill>
              </a:defRPr>
            </a:pPr>
            <a:br>
              <a:rPr lang="nl-NL" sz="2133" dirty="0">
                <a:solidFill>
                  <a:srgbClr val="2B402D"/>
                </a:solidFill>
              </a:rPr>
            </a:br>
            <a:r>
              <a:rPr sz="2133" dirty="0">
                <a:solidFill>
                  <a:srgbClr val="2B402D"/>
                </a:solidFill>
              </a:rPr>
              <a:t>Jan Koster</a:t>
            </a:r>
            <a:br>
              <a:rPr sz="2133" dirty="0">
                <a:solidFill>
                  <a:srgbClr val="2B402D"/>
                </a:solidFill>
              </a:rPr>
            </a:br>
            <a:r>
              <a:rPr lang="nl-NL" sz="1800" b="0" i="1" dirty="0">
                <a:solidFill>
                  <a:srgbClr val="2B402D"/>
                </a:solidFill>
              </a:rPr>
              <a:t>Accountmanager</a:t>
            </a:r>
            <a:br>
              <a:rPr lang="nl-NL" sz="1800" b="0" i="1" dirty="0">
                <a:solidFill>
                  <a:srgbClr val="2B402D"/>
                </a:solidFill>
              </a:rPr>
            </a:br>
            <a:br>
              <a:rPr sz="2133" dirty="0">
                <a:solidFill>
                  <a:srgbClr val="2B402D"/>
                </a:solidFill>
              </a:rPr>
            </a:br>
            <a:r>
              <a:rPr sz="2800" dirty="0">
                <a:solidFill>
                  <a:srgbClr val="0FD861"/>
                </a:solidFill>
              </a:rPr>
              <a:t>Energie VanOns</a:t>
            </a:r>
            <a:br>
              <a:rPr sz="875" b="0" dirty="0"/>
            </a:br>
            <a:endParaRPr sz="875" b="0" dirty="0"/>
          </a:p>
        </p:txBody>
      </p:sp>
      <p:pic>
        <p:nvPicPr>
          <p:cNvPr id="3" name="Afbeelding 2" descr="Afbeelding met tekst, teken, vectorafbeeldingen&#10;&#10;Automatisch gegenereerde beschrijving">
            <a:extLst>
              <a:ext uri="{FF2B5EF4-FFF2-40B4-BE49-F238E27FC236}">
                <a16:creationId xmlns:a16="http://schemas.microsoft.com/office/drawing/2014/main" id="{66B99535-AF86-84C3-796F-965B0DBAB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64" y="351076"/>
            <a:ext cx="1428964" cy="98111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BD5BA-2AE6-B376-F64E-9481774B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B9A512-18EB-7E71-3448-FE5AFC83F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Energie VanOns</a:t>
            </a:r>
          </a:p>
          <a:p>
            <a:r>
              <a:rPr lang="nl-NL" dirty="0"/>
              <a:t>Opgericht in 2014</a:t>
            </a:r>
          </a:p>
          <a:p>
            <a:r>
              <a:rPr lang="nl-NL" dirty="0"/>
              <a:t>Energiecoöperatie NLD Energie U.A.</a:t>
            </a:r>
          </a:p>
          <a:p>
            <a:r>
              <a:rPr lang="nl-NL" dirty="0"/>
              <a:t>Naamsverandering 2018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609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1"/>
          <p:cNvSpPr txBox="1">
            <a:spLocks noGrp="1"/>
          </p:cNvSpPr>
          <p:nvPr>
            <p:ph type="title"/>
          </p:nvPr>
        </p:nvSpPr>
        <p:spPr>
          <a:xfrm>
            <a:off x="375133" y="742463"/>
            <a:ext cx="11360456" cy="763578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2B402D"/>
                </a:solidFill>
              </a:rPr>
              <a:t>Lokale </a:t>
            </a:r>
            <a:r>
              <a:rPr dirty="0" err="1">
                <a:solidFill>
                  <a:srgbClr val="2B402D"/>
                </a:solidFill>
              </a:rPr>
              <a:t>energiecoöperatie</a:t>
            </a:r>
            <a:r>
              <a:rPr lang="nl-NL" dirty="0">
                <a:solidFill>
                  <a:srgbClr val="2B402D"/>
                </a:solidFill>
              </a:rPr>
              <a:t>s</a:t>
            </a:r>
            <a:r>
              <a:rPr dirty="0">
                <a:solidFill>
                  <a:srgbClr val="2B402D"/>
                </a:solidFill>
              </a:rPr>
              <a:t> </a:t>
            </a:r>
          </a:p>
        </p:txBody>
      </p:sp>
      <p:sp>
        <p:nvSpPr>
          <p:cNvPr id="78" name="Titel 1"/>
          <p:cNvSpPr txBox="1"/>
          <p:nvPr/>
        </p:nvSpPr>
        <p:spPr>
          <a:xfrm>
            <a:off x="375133" y="1582329"/>
            <a:ext cx="11360456" cy="114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5" tIns="121895" rIns="121895" bIns="121895">
            <a:spAutoFit/>
          </a:bodyPr>
          <a:lstStyle/>
          <a:p>
            <a:pPr defTabSz="1219159" hangingPunct="0">
              <a:defRPr sz="2000">
                <a:latin typeface="Montserrat"/>
                <a:ea typeface="Montserrat"/>
                <a:cs typeface="Montserrat"/>
                <a:sym typeface="Montserrat"/>
              </a:defRPr>
            </a:pPr>
            <a:r>
              <a:rPr sz="2667" b="1" kern="0" dirty="0">
                <a:solidFill>
                  <a:srgbClr val="0FD861"/>
                </a:solidFill>
                <a:latin typeface="Montserrat"/>
                <a:sym typeface="Montserrat"/>
              </a:rPr>
              <a:t>1</a:t>
            </a:r>
            <a:r>
              <a:rPr lang="nl-NL" sz="2667" b="1" kern="0" dirty="0">
                <a:solidFill>
                  <a:srgbClr val="0FD861"/>
                </a:solidFill>
                <a:latin typeface="Montserrat"/>
                <a:sym typeface="Montserrat"/>
              </a:rPr>
              <a:t>43</a:t>
            </a:r>
            <a:r>
              <a:rPr sz="2667" b="1" kern="0" dirty="0">
                <a:solidFill>
                  <a:srgbClr val="0FD861"/>
                </a:solidFill>
                <a:latin typeface="Montserrat"/>
                <a:sym typeface="Montserrat"/>
              </a:rPr>
              <a:t> </a:t>
            </a:r>
            <a:r>
              <a:rPr lang="nl-NL" sz="2667" b="1" kern="0" dirty="0">
                <a:solidFill>
                  <a:srgbClr val="0FD861"/>
                </a:solidFill>
                <a:latin typeface="Montserrat"/>
                <a:sym typeface="Montserrat"/>
              </a:rPr>
              <a:t>energie</a:t>
            </a:r>
            <a:r>
              <a:rPr sz="2667" b="1" kern="0" dirty="0" err="1">
                <a:solidFill>
                  <a:srgbClr val="0FD861"/>
                </a:solidFill>
                <a:latin typeface="Montserrat"/>
                <a:sym typeface="Montserrat"/>
              </a:rPr>
              <a:t>coöperaties</a:t>
            </a:r>
            <a:r>
              <a:rPr sz="2667" b="1" kern="0" dirty="0">
                <a:solidFill>
                  <a:srgbClr val="0FD861"/>
                </a:solidFill>
                <a:latin typeface="Montserrat"/>
                <a:sym typeface="Montserrat"/>
              </a:rPr>
              <a:t> in Nederland</a:t>
            </a:r>
            <a:endParaRPr sz="3200" b="1" kern="0" dirty="0">
              <a:solidFill>
                <a:srgbClr val="0FD861"/>
              </a:solidFill>
              <a:latin typeface="Montserrat"/>
              <a:sym typeface="Montserrat"/>
            </a:endParaRPr>
          </a:p>
          <a:p>
            <a:pPr defTabSz="1219159" hangingPunct="0">
              <a:defRPr sz="2400" b="1">
                <a:solidFill>
                  <a:srgbClr val="15602B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sz="3200" b="1" kern="0" dirty="0">
                <a:solidFill>
                  <a:srgbClr val="15602B"/>
                </a:solidFill>
                <a:latin typeface="Montserrat"/>
                <a:sym typeface="Montserrat"/>
              </a:rPr>
              <a:t> </a:t>
            </a:r>
          </a:p>
        </p:txBody>
      </p:sp>
      <p:graphicFrame>
        <p:nvGraphicFramePr>
          <p:cNvPr id="79" name="Tabel 5"/>
          <p:cNvGraphicFramePr/>
          <p:nvPr>
            <p:extLst>
              <p:ext uri="{D42A27DB-BD31-4B8C-83A1-F6EECF244321}">
                <p14:modId xmlns:p14="http://schemas.microsoft.com/office/powerpoint/2010/main" val="4016244852"/>
              </p:ext>
            </p:extLst>
          </p:nvPr>
        </p:nvGraphicFramePr>
        <p:xfrm>
          <a:off x="451331" y="2906718"/>
          <a:ext cx="4229570" cy="2805610"/>
        </p:xfrm>
        <a:graphic>
          <a:graphicData uri="http://schemas.openxmlformats.org/drawingml/2006/table">
            <a:tbl>
              <a:tblPr firstRow="1" bandRow="1"/>
              <a:tblGrid>
                <a:gridCol w="1910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15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 dirty="0" err="1">
                          <a:solidFill>
                            <a:schemeClr val="bg1"/>
                          </a:solidFill>
                        </a:rPr>
                        <a:t>Provincie</a:t>
                      </a:r>
                      <a:endParaRPr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58" marR="60958" marT="60958" marB="60958" horzOverflow="overflow">
                    <a:solidFill>
                      <a:srgbClr val="2B402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 dirty="0" err="1">
                          <a:solidFill>
                            <a:schemeClr val="bg1"/>
                          </a:solidFill>
                        </a:rPr>
                        <a:t>Aantal</a:t>
                      </a:r>
                      <a:r>
                        <a:rPr sz="19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1900" b="1" dirty="0" err="1">
                          <a:solidFill>
                            <a:schemeClr val="bg1"/>
                          </a:solidFill>
                        </a:rPr>
                        <a:t>coöperaties</a:t>
                      </a:r>
                      <a:endParaRPr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58" marR="60958" marT="60958" marB="60958" horzOverflow="overflow">
                    <a:solidFill>
                      <a:srgbClr val="2B40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900"/>
                        <a:t>Friesland</a:t>
                      </a:r>
                    </a:p>
                  </a:txBody>
                  <a:tcPr marL="60958" marR="60958" marT="60958" marB="60958" horzOverflow="overflow">
                    <a:solidFill>
                      <a:srgbClr val="0FD8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nl-NL" sz="1900" dirty="0"/>
                        <a:t>61</a:t>
                      </a:r>
                      <a:endParaRPr sz="1900" dirty="0"/>
                    </a:p>
                  </a:txBody>
                  <a:tcPr marL="60958" marR="60958" marT="60958" marB="60958" horzOverflow="overflow">
                    <a:solidFill>
                      <a:srgbClr val="0FD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900"/>
                        <a:t>Groningen</a:t>
                      </a:r>
                    </a:p>
                  </a:txBody>
                  <a:tcPr marL="60958" marR="60958" marT="60958" marB="60958" horzOverflow="overflow">
                    <a:solidFill>
                      <a:srgbClr val="0FD8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nl-NL" sz="1900" dirty="0"/>
                        <a:t>50</a:t>
                      </a:r>
                      <a:endParaRPr sz="1900" dirty="0"/>
                    </a:p>
                  </a:txBody>
                  <a:tcPr marL="60958" marR="60958" marT="60958" marB="60958" horzOverflow="overflow">
                    <a:solidFill>
                      <a:srgbClr val="0FD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23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900"/>
                        <a:t>Drenthe</a:t>
                      </a:r>
                    </a:p>
                  </a:txBody>
                  <a:tcPr marL="60958" marR="60958" marT="60958" marB="60958" horzOverflow="overflow">
                    <a:solidFill>
                      <a:srgbClr val="0FD8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900" dirty="0"/>
                        <a:t>1</a:t>
                      </a:r>
                      <a:r>
                        <a:rPr lang="nl-NL" sz="1900" dirty="0"/>
                        <a:t>8</a:t>
                      </a:r>
                      <a:endParaRPr sz="1900" dirty="0"/>
                    </a:p>
                  </a:txBody>
                  <a:tcPr marL="60958" marR="60958" marT="60958" marB="60958" horzOverflow="overflow">
                    <a:solidFill>
                      <a:srgbClr val="0FD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nl-NL" sz="1900" dirty="0"/>
                        <a:t>O</a:t>
                      </a:r>
                      <a:r>
                        <a:rPr sz="1900" dirty="0" err="1"/>
                        <a:t>nafhankelijk</a:t>
                      </a:r>
                      <a:endParaRPr sz="1900" dirty="0"/>
                    </a:p>
                  </a:txBody>
                  <a:tcPr marL="60958" marR="60958" marT="60958" marB="60958" horzOverflow="overflow">
                    <a:solidFill>
                      <a:srgbClr val="0FD8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u="sng"/>
                      </a:pPr>
                      <a:r>
                        <a:rPr lang="nl-NL" sz="1900" dirty="0"/>
                        <a:t>14</a:t>
                      </a:r>
                      <a:r>
                        <a:rPr sz="1900" dirty="0"/>
                        <a:t>   +</a:t>
                      </a:r>
                    </a:p>
                  </a:txBody>
                  <a:tcPr marL="60958" marR="60958" marT="60958" marB="60958" horzOverflow="overflow">
                    <a:solidFill>
                      <a:srgbClr val="0FD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900" b="1" dirty="0" err="1"/>
                        <a:t>Totaal</a:t>
                      </a:r>
                      <a:r>
                        <a:rPr sz="1900" b="1" dirty="0"/>
                        <a:t>:</a:t>
                      </a:r>
                    </a:p>
                  </a:txBody>
                  <a:tcPr marL="60958" marR="60958" marT="60958" marB="60958" horzOverflow="overflow">
                    <a:solidFill>
                      <a:srgbClr val="0FD8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900" b="1" dirty="0"/>
                        <a:t>1</a:t>
                      </a:r>
                      <a:r>
                        <a:rPr lang="nl-NL" sz="1900" b="1" dirty="0"/>
                        <a:t>43</a:t>
                      </a:r>
                      <a:endParaRPr sz="1900" b="1" dirty="0"/>
                    </a:p>
                  </a:txBody>
                  <a:tcPr marL="60958" marR="60958" marT="60958" marB="60958" horzOverflow="overflow">
                    <a:solidFill>
                      <a:srgbClr val="0FD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2BCB1A30-5000-4BF5-B0A0-37D0C46A9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71" t="29801" r="22411" b="25555"/>
          <a:stretch/>
        </p:blipFill>
        <p:spPr>
          <a:xfrm>
            <a:off x="4973874" y="2906717"/>
            <a:ext cx="6890448" cy="3061552"/>
          </a:xfrm>
          <a:prstGeom prst="rect">
            <a:avLst/>
          </a:prstGeom>
        </p:spPr>
      </p:pic>
      <p:pic>
        <p:nvPicPr>
          <p:cNvPr id="2" name="Afbeelding 1" descr="Afbeelding met tekst, teken, vectorafbeeldingen&#10;&#10;Automatisch gegenereerde beschrijving">
            <a:extLst>
              <a:ext uri="{FF2B5EF4-FFF2-40B4-BE49-F238E27FC236}">
                <a16:creationId xmlns:a16="http://schemas.microsoft.com/office/drawing/2014/main" id="{F959984B-56DC-0B5F-2D06-E60D5ED35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64" y="351076"/>
            <a:ext cx="1428964" cy="98111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hthoek 6"/>
          <p:cNvSpPr/>
          <p:nvPr/>
        </p:nvSpPr>
        <p:spPr>
          <a:xfrm>
            <a:off x="-214961" y="2411536"/>
            <a:ext cx="13294256" cy="3236163"/>
          </a:xfrm>
          <a:prstGeom prst="rect">
            <a:avLst/>
          </a:prstGeom>
          <a:solidFill>
            <a:srgbClr val="0FD861"/>
          </a:solidFill>
          <a:ln w="12700">
            <a:miter lim="400000"/>
          </a:ln>
        </p:spPr>
        <p:txBody>
          <a:bodyPr lIns="60957" rIns="60957" anchor="ctr"/>
          <a:lstStyle/>
          <a:p>
            <a:pPr algn="ctr" defTabSz="1219159" hangingPunct="0">
              <a:defRPr>
                <a:solidFill>
                  <a:srgbClr val="FFFFFF"/>
                </a:solidFill>
              </a:defRPr>
            </a:pP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Titel 1"/>
          <p:cNvSpPr txBox="1">
            <a:spLocks noGrp="1"/>
          </p:cNvSpPr>
          <p:nvPr>
            <p:ph type="title"/>
          </p:nvPr>
        </p:nvSpPr>
        <p:spPr>
          <a:xfrm>
            <a:off x="415772" y="593454"/>
            <a:ext cx="11360456" cy="8557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>
                <a:solidFill>
                  <a:srgbClr val="2B402D"/>
                </a:solidFill>
                <a:latin typeface="Manrope"/>
              </a:rPr>
              <a:t>De ‘VanOns’ </a:t>
            </a:r>
            <a:r>
              <a:rPr sz="4000" dirty="0" err="1">
                <a:solidFill>
                  <a:srgbClr val="2B402D"/>
                </a:solidFill>
                <a:latin typeface="Manrope"/>
              </a:rPr>
              <a:t>energiebeweging</a:t>
            </a:r>
            <a:endParaRPr sz="4000" dirty="0">
              <a:solidFill>
                <a:srgbClr val="2B402D"/>
              </a:solidFill>
              <a:latin typeface="Manrope"/>
            </a:endParaRPr>
          </a:p>
        </p:txBody>
      </p:sp>
      <p:sp>
        <p:nvSpPr>
          <p:cNvPr id="85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415772" y="1536691"/>
            <a:ext cx="11360456" cy="4555061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87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6" y="2910950"/>
            <a:ext cx="2369247" cy="2145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Afbeelding 12" descr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272" y="2846405"/>
            <a:ext cx="2781411" cy="2268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1E07FB4-0A7E-7828-BB84-2B371376A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959" y="2910950"/>
            <a:ext cx="2371035" cy="2145734"/>
          </a:xfrm>
          <a:prstGeom prst="rect">
            <a:avLst/>
          </a:prstGeom>
        </p:spPr>
      </p:pic>
      <p:pic>
        <p:nvPicPr>
          <p:cNvPr id="2" name="Afbeelding 1" descr="Afbeelding met tekst, teken, vectorafbeeldingen&#10;&#10;Automatisch gegenereerde beschrijving">
            <a:extLst>
              <a:ext uri="{FF2B5EF4-FFF2-40B4-BE49-F238E27FC236}">
                <a16:creationId xmlns:a16="http://schemas.microsoft.com/office/drawing/2014/main" id="{49B52C64-27F5-0EBC-0FC4-7275B5A426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64" y="351076"/>
            <a:ext cx="1428964" cy="981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B03DA1-0C5B-E756-4F20-234A1BA67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46406"/>
            <a:ext cx="2449183" cy="22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 1"/>
          <p:cNvSpPr txBox="1">
            <a:spLocks noGrp="1"/>
          </p:cNvSpPr>
          <p:nvPr>
            <p:ph type="title"/>
          </p:nvPr>
        </p:nvSpPr>
        <p:spPr>
          <a:xfrm>
            <a:off x="681108" y="400724"/>
            <a:ext cx="11360456" cy="76357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algn="l"/>
            <a:r>
              <a:rPr dirty="0">
                <a:solidFill>
                  <a:srgbClr val="2B402D"/>
                </a:solidFill>
              </a:rPr>
              <a:t>Wat </a:t>
            </a:r>
            <a:r>
              <a:rPr dirty="0" err="1">
                <a:solidFill>
                  <a:srgbClr val="2B402D"/>
                </a:solidFill>
              </a:rPr>
              <a:t>doet</a:t>
            </a:r>
            <a:r>
              <a:rPr dirty="0">
                <a:solidFill>
                  <a:srgbClr val="2B402D"/>
                </a:solidFill>
              </a:rPr>
              <a:t> </a:t>
            </a:r>
            <a:r>
              <a:rPr dirty="0" err="1">
                <a:solidFill>
                  <a:srgbClr val="2B402D"/>
                </a:solidFill>
              </a:rPr>
              <a:t>een</a:t>
            </a:r>
            <a:r>
              <a:rPr dirty="0">
                <a:solidFill>
                  <a:srgbClr val="2B402D"/>
                </a:solidFill>
              </a:rPr>
              <a:t> </a:t>
            </a:r>
            <a:r>
              <a:rPr dirty="0" err="1">
                <a:solidFill>
                  <a:srgbClr val="2B402D"/>
                </a:solidFill>
              </a:rPr>
              <a:t>energiecoöperatie</a:t>
            </a:r>
            <a:r>
              <a:rPr dirty="0">
                <a:solidFill>
                  <a:srgbClr val="2B402D"/>
                </a:solidFill>
              </a:rPr>
              <a:t>?</a:t>
            </a:r>
          </a:p>
        </p:txBody>
      </p:sp>
      <p:pic>
        <p:nvPicPr>
          <p:cNvPr id="94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3" y="2254930"/>
            <a:ext cx="2190587" cy="328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264" y="2564150"/>
            <a:ext cx="1567957" cy="2786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323" y="2886428"/>
            <a:ext cx="3009295" cy="2022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teken, vectorafbeeldingen&#10;&#10;Automatisch gegenereerde beschrijving">
            <a:extLst>
              <a:ext uri="{FF2B5EF4-FFF2-40B4-BE49-F238E27FC236}">
                <a16:creationId xmlns:a16="http://schemas.microsoft.com/office/drawing/2014/main" id="{AF7DE642-084E-280E-BA15-99B3368B8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64" y="351076"/>
            <a:ext cx="1428964" cy="981113"/>
          </a:xfrm>
          <a:prstGeom prst="rect">
            <a:avLst/>
          </a:prstGeom>
        </p:spPr>
      </p:pic>
      <p:sp>
        <p:nvSpPr>
          <p:cNvPr id="3" name="Rechteraccolade 2">
            <a:extLst>
              <a:ext uri="{FF2B5EF4-FFF2-40B4-BE49-F238E27FC236}">
                <a16:creationId xmlns:a16="http://schemas.microsoft.com/office/drawing/2014/main" id="{E10B0784-32BE-7402-D27E-A71758C5E86C}"/>
              </a:ext>
            </a:extLst>
          </p:cNvPr>
          <p:cNvSpPr/>
          <p:nvPr/>
        </p:nvSpPr>
        <p:spPr>
          <a:xfrm>
            <a:off x="6286559" y="2511536"/>
            <a:ext cx="267882" cy="2772670"/>
          </a:xfrm>
          <a:prstGeom prst="rightBrace">
            <a:avLst/>
          </a:prstGeom>
          <a:noFill/>
          <a:ln w="25400" cap="flat">
            <a:solidFill>
              <a:srgbClr val="99CC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1" tIns="32145" rIns="64291" bIns="32145" numCol="1" spcCol="38100" rtlCol="0" anchor="t">
            <a:noAutofit/>
          </a:bodyPr>
          <a:lstStyle/>
          <a:p>
            <a:pPr defTabSz="642915" latinLnBrk="1" hangingPunct="0"/>
            <a:endParaRPr lang="nl-NL" sz="1266" kern="0">
              <a:solidFill>
                <a:srgbClr val="000000"/>
              </a:solidFill>
              <a:latin typeface="Helvetica"/>
              <a:cs typeface="Helvetica"/>
              <a:sym typeface="Helvetica Light"/>
            </a:endParaRPr>
          </a:p>
        </p:txBody>
      </p:sp>
      <p:sp>
        <p:nvSpPr>
          <p:cNvPr id="5" name="Rechteraccolade 4">
            <a:extLst>
              <a:ext uri="{FF2B5EF4-FFF2-40B4-BE49-F238E27FC236}">
                <a16:creationId xmlns:a16="http://schemas.microsoft.com/office/drawing/2014/main" id="{AD567605-DC38-8485-9C94-2E269B6738B8}"/>
              </a:ext>
            </a:extLst>
          </p:cNvPr>
          <p:cNvSpPr/>
          <p:nvPr/>
        </p:nvSpPr>
        <p:spPr>
          <a:xfrm>
            <a:off x="9907500" y="2561605"/>
            <a:ext cx="267882" cy="2772670"/>
          </a:xfrm>
          <a:prstGeom prst="rightBrace">
            <a:avLst/>
          </a:prstGeom>
          <a:noFill/>
          <a:ln w="25400" cap="flat">
            <a:solidFill>
              <a:srgbClr val="99CC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1" tIns="32145" rIns="64291" bIns="32145" numCol="1" spcCol="38100" rtlCol="0" anchor="t">
            <a:noAutofit/>
          </a:bodyPr>
          <a:lstStyle/>
          <a:p>
            <a:pPr defTabSz="642915" latinLnBrk="1" hangingPunct="0"/>
            <a:endParaRPr lang="nl-NL" sz="1266" kern="0">
              <a:solidFill>
                <a:srgbClr val="000000"/>
              </a:solidFill>
              <a:latin typeface="Helvetica"/>
              <a:cs typeface="Helvetica"/>
              <a:sym typeface="Helvetica Light"/>
            </a:endParaRPr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7E748685-FCEA-FD09-EC1C-895D223D67BB}"/>
              </a:ext>
            </a:extLst>
          </p:cNvPr>
          <p:cNvSpPr/>
          <p:nvPr/>
        </p:nvSpPr>
        <p:spPr>
          <a:xfrm>
            <a:off x="3160913" y="2578196"/>
            <a:ext cx="267882" cy="2772670"/>
          </a:xfrm>
          <a:prstGeom prst="rightBrace">
            <a:avLst/>
          </a:prstGeom>
          <a:noFill/>
          <a:ln w="25400" cap="flat">
            <a:solidFill>
              <a:srgbClr val="99CC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1" tIns="32145" rIns="64291" bIns="32145" numCol="1" spcCol="38100" rtlCol="0" anchor="t">
            <a:noAutofit/>
          </a:bodyPr>
          <a:lstStyle/>
          <a:p>
            <a:pPr defTabSz="642915" latinLnBrk="1" hangingPunct="0"/>
            <a:endParaRPr lang="nl-NL" sz="1266" kern="0">
              <a:solidFill>
                <a:srgbClr val="000000"/>
              </a:solidFill>
              <a:latin typeface="Helvetica"/>
              <a:cs typeface="Helvetica"/>
              <a:sym typeface="Helvetica Light"/>
            </a:endParaRPr>
          </a:p>
        </p:txBody>
      </p:sp>
      <p:pic>
        <p:nvPicPr>
          <p:cNvPr id="6" name="Afbeelding 22">
            <a:extLst>
              <a:ext uri="{FF2B5EF4-FFF2-40B4-BE49-F238E27FC236}">
                <a16:creationId xmlns:a16="http://schemas.microsoft.com/office/drawing/2014/main" id="{E000BD9D-2233-84C8-4A71-37AE206AB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5" y="3124070"/>
            <a:ext cx="2498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F52EF41-EDD4-4031-8EE9-10F773C453B5}"/>
              </a:ext>
            </a:extLst>
          </p:cNvPr>
          <p:cNvSpPr txBox="1">
            <a:spLocks/>
          </p:cNvSpPr>
          <p:nvPr/>
        </p:nvSpPr>
        <p:spPr>
          <a:xfrm>
            <a:off x="415772" y="5738237"/>
            <a:ext cx="2406941" cy="763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 marL="0" marR="0" indent="0" algn="ctr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nl-NL" sz="2000" kern="0" dirty="0">
                <a:solidFill>
                  <a:srgbClr val="2B402D"/>
                </a:solidFill>
              </a:rPr>
              <a:t>Draagvlak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284B10E-4FCD-6360-061E-7D9AD7DB7DDC}"/>
              </a:ext>
            </a:extLst>
          </p:cNvPr>
          <p:cNvSpPr txBox="1">
            <a:spLocks/>
          </p:cNvSpPr>
          <p:nvPr/>
        </p:nvSpPr>
        <p:spPr>
          <a:xfrm>
            <a:off x="3092644" y="5787503"/>
            <a:ext cx="3530064" cy="45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 fontScale="92500" lnSpcReduction="10000"/>
          </a:bodyPr>
          <a:lstStyle>
            <a:lvl1pPr marL="0" marR="0" indent="0" algn="ctr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nl-NL" sz="2000" kern="0" dirty="0">
                <a:solidFill>
                  <a:srgbClr val="2B402D"/>
                </a:solidFill>
              </a:rPr>
              <a:t>Projectrealisatie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E40EE2B-2491-B09D-3BA9-82353E2B7993}"/>
              </a:ext>
            </a:extLst>
          </p:cNvPr>
          <p:cNvSpPr txBox="1">
            <a:spLocks/>
          </p:cNvSpPr>
          <p:nvPr/>
        </p:nvSpPr>
        <p:spPr>
          <a:xfrm>
            <a:off x="6433684" y="5551017"/>
            <a:ext cx="3530064" cy="95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 fontScale="92500" lnSpcReduction="20000"/>
          </a:bodyPr>
          <a:lstStyle>
            <a:lvl1pPr marL="0" marR="0" indent="0" algn="ctr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nl-NL" sz="2000" kern="0" dirty="0">
                <a:solidFill>
                  <a:srgbClr val="2B402D"/>
                </a:solidFill>
              </a:rPr>
              <a:t>Productie </a:t>
            </a:r>
          </a:p>
          <a:p>
            <a:r>
              <a:rPr lang="nl-NL" sz="2000" kern="0" dirty="0">
                <a:solidFill>
                  <a:srgbClr val="2B402D"/>
                </a:solidFill>
              </a:rPr>
              <a:t>en </a:t>
            </a:r>
          </a:p>
          <a:p>
            <a:r>
              <a:rPr lang="nl-NL" sz="2000" kern="0" dirty="0">
                <a:solidFill>
                  <a:srgbClr val="2B402D"/>
                </a:solidFill>
              </a:rPr>
              <a:t>Levering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3042CAB-DE1A-D8FF-3797-0186CD16EC85}"/>
              </a:ext>
            </a:extLst>
          </p:cNvPr>
          <p:cNvSpPr txBox="1">
            <a:spLocks/>
          </p:cNvSpPr>
          <p:nvPr/>
        </p:nvSpPr>
        <p:spPr>
          <a:xfrm>
            <a:off x="9135635" y="5763594"/>
            <a:ext cx="3530064" cy="95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 marL="0" marR="0" indent="0" algn="ctr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indent="0" algn="l" defTabSz="121915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15602B"/>
                </a:solidFill>
                <a:uFillTx/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nl-NL" sz="2000" kern="0" dirty="0">
                <a:solidFill>
                  <a:srgbClr val="2B402D"/>
                </a:solidFill>
              </a:rPr>
              <a:t>Reclame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el 1"/>
          <p:cNvSpPr txBox="1">
            <a:spLocks noGrp="1"/>
          </p:cNvSpPr>
          <p:nvPr>
            <p:ph type="title"/>
          </p:nvPr>
        </p:nvSpPr>
        <p:spPr>
          <a:xfrm>
            <a:off x="415772" y="593454"/>
            <a:ext cx="11360456" cy="763578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2B402D"/>
                </a:solidFill>
              </a:rPr>
              <a:t>Projecten</a:t>
            </a:r>
            <a:endParaRPr dirty="0">
              <a:solidFill>
                <a:srgbClr val="2B402D"/>
              </a:solidFill>
            </a:endParaRPr>
          </a:p>
        </p:txBody>
      </p:sp>
      <p:pic>
        <p:nvPicPr>
          <p:cNvPr id="101" name="Picture 2" descr="Picture 2"/>
          <p:cNvPicPr>
            <a:picLocks noChangeAspect="1"/>
          </p:cNvPicPr>
          <p:nvPr/>
        </p:nvPicPr>
        <p:blipFill rotWithShape="1">
          <a:blip r:embed="rId2"/>
          <a:srcRect l="29416" r="25388"/>
          <a:stretch/>
        </p:blipFill>
        <p:spPr>
          <a:xfrm>
            <a:off x="415771" y="4773409"/>
            <a:ext cx="2046471" cy="180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Afbeelding 4" descr="Afbeelding 4"/>
          <p:cNvPicPr>
            <a:picLocks noChangeAspect="1"/>
          </p:cNvPicPr>
          <p:nvPr/>
        </p:nvPicPr>
        <p:blipFill>
          <a:blip r:embed="rId3"/>
          <a:srcRect l="32646" t="40654" r="39485" b="16993"/>
          <a:stretch>
            <a:fillRect/>
          </a:stretch>
        </p:blipFill>
        <p:spPr>
          <a:xfrm>
            <a:off x="6426305" y="4281016"/>
            <a:ext cx="2691816" cy="2301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Particulier Archieven - VanOns">
            <a:extLst>
              <a:ext uri="{FF2B5EF4-FFF2-40B4-BE49-F238E27FC236}">
                <a16:creationId xmlns:a16="http://schemas.microsoft.com/office/drawing/2014/main" id="{3979BC39-E626-450F-9EFA-E3F72A67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1" y="1834395"/>
            <a:ext cx="4527870" cy="25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21" y="4773409"/>
            <a:ext cx="3575369" cy="180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teken, vectorafbeeldingen&#10;&#10;Automatisch gegenereerde beschrijving">
            <a:extLst>
              <a:ext uri="{FF2B5EF4-FFF2-40B4-BE49-F238E27FC236}">
                <a16:creationId xmlns:a16="http://schemas.microsoft.com/office/drawing/2014/main" id="{E3E8F991-F342-0A6B-3660-4D982EE696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64" y="351076"/>
            <a:ext cx="1428964" cy="981113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2B7B8C-45FA-4CBF-FFDA-884FA41CF5FF}"/>
              </a:ext>
            </a:extLst>
          </p:cNvPr>
          <p:cNvSpPr txBox="1">
            <a:spLocks/>
          </p:cNvSpPr>
          <p:nvPr/>
        </p:nvSpPr>
        <p:spPr>
          <a:xfrm>
            <a:off x="5381518" y="1751575"/>
            <a:ext cx="6628546" cy="192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5" tIns="121895" rIns="121895" bIns="121895">
            <a:norm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indent="-304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93031" indent="0" defTabSz="1158172" hangingPunct="0">
              <a:lnSpc>
                <a:spcPct val="150000"/>
              </a:lnSpc>
              <a:buSzPts val="1500"/>
              <a:buNone/>
              <a:defRPr sz="1520" b="1"/>
            </a:pPr>
            <a:r>
              <a:rPr lang="nl-NL" sz="2133" b="1" kern="0" dirty="0">
                <a:solidFill>
                  <a:srgbClr val="2B402D"/>
                </a:solidFill>
              </a:rPr>
              <a:t>Voorbeelden opwekprojecten</a:t>
            </a:r>
          </a:p>
          <a:p>
            <a:pPr marL="193031" indent="0" defTabSz="1158172" hangingPunct="0">
              <a:lnSpc>
                <a:spcPct val="150000"/>
              </a:lnSpc>
              <a:buSzPts val="1500"/>
              <a:buNone/>
              <a:defRPr sz="1520"/>
            </a:pPr>
            <a:r>
              <a:rPr lang="nl-NL" sz="2026" kern="0" dirty="0"/>
              <a:t>Grootschalige opwekprojecten en kleinschalige opwekprojecten (PCR)</a:t>
            </a:r>
            <a:endParaRPr lang="nl-NL" sz="2026" b="1" kern="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54940-B500-FE1C-20FA-13730C1F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Realisatie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2EBFFE2-267A-B4D3-1FFD-DEEF88563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426" y="2217132"/>
            <a:ext cx="5681964" cy="149364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ECEB439-B857-9FB7-E3A9-30F2AA2A4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26" y="3876062"/>
            <a:ext cx="5681964" cy="16765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047FA92-306E-FE34-1EA0-51E243CD9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854" y="2217132"/>
            <a:ext cx="6097" cy="340186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15852D9-7400-8B74-3738-4DF7F3456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067" y="2180552"/>
            <a:ext cx="5681964" cy="173751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A474F71-7D28-F5D8-827B-6005D9B96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067" y="4012897"/>
            <a:ext cx="4602879" cy="1572904"/>
          </a:xfrm>
          <a:prstGeom prst="rect">
            <a:avLst/>
          </a:prstGeom>
        </p:spPr>
      </p:pic>
      <p:pic>
        <p:nvPicPr>
          <p:cNvPr id="3" name="Afbeelding 2" descr="Afbeelding met tekst, teken, vectorafbeeldingen&#10;&#10;Automatisch gegenereerde beschrijving">
            <a:extLst>
              <a:ext uri="{FF2B5EF4-FFF2-40B4-BE49-F238E27FC236}">
                <a16:creationId xmlns:a16="http://schemas.microsoft.com/office/drawing/2014/main" id="{75DF4F97-71B0-5AE9-0CDD-00850F417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64" y="351076"/>
            <a:ext cx="1428964" cy="9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9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622170" y="705417"/>
            <a:ext cx="8030433" cy="6267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2B402D"/>
                </a:solidFill>
              </a:rPr>
              <a:t>Afnemers van Energie VanOns</a:t>
            </a:r>
            <a:endParaRPr dirty="0">
              <a:solidFill>
                <a:srgbClr val="2B402D"/>
              </a:solidFill>
            </a:endParaRPr>
          </a:p>
        </p:txBody>
      </p:sp>
      <p:pic>
        <p:nvPicPr>
          <p:cNvPr id="11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18" y="5373307"/>
            <a:ext cx="2538930" cy="1195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teken, vectorafbeeldingen&#10;&#10;Automatisch gegenereerde beschrijving">
            <a:extLst>
              <a:ext uri="{FF2B5EF4-FFF2-40B4-BE49-F238E27FC236}">
                <a16:creationId xmlns:a16="http://schemas.microsoft.com/office/drawing/2014/main" id="{3C876BFC-DDF0-C8ED-F08C-5F8A4B2EC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64" y="351076"/>
            <a:ext cx="1428964" cy="981113"/>
          </a:xfrm>
          <a:prstGeom prst="rect">
            <a:avLst/>
          </a:prstGeom>
        </p:spPr>
      </p:pic>
      <p:pic>
        <p:nvPicPr>
          <p:cNvPr id="3" name="Afbeelding 6" descr="Afbeelding 6">
            <a:extLst>
              <a:ext uri="{FF2B5EF4-FFF2-40B4-BE49-F238E27FC236}">
                <a16:creationId xmlns:a16="http://schemas.microsoft.com/office/drawing/2014/main" id="{86219686-43FE-2457-7AE9-E068C7A9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856" y="5825975"/>
            <a:ext cx="2106665" cy="39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t-fryske-gea.png" descr="it-fryske-gea.png">
            <a:extLst>
              <a:ext uri="{FF2B5EF4-FFF2-40B4-BE49-F238E27FC236}">
                <a16:creationId xmlns:a16="http://schemas.microsoft.com/office/drawing/2014/main" id="{B31D5F86-B481-6B18-56BE-9B592F690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856" y="5394575"/>
            <a:ext cx="2358465" cy="372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Hotel de Walvisvaarder - Home | Facebook">
            <a:extLst>
              <a:ext uri="{FF2B5EF4-FFF2-40B4-BE49-F238E27FC236}">
                <a16:creationId xmlns:a16="http://schemas.microsoft.com/office/drawing/2014/main" id="{E4B4CAAD-4CF2-E074-24C2-D166E342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20" y="5230195"/>
            <a:ext cx="1191559" cy="11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go_vvv_terschelling_GROOT - Surfvillage Terschelling">
            <a:extLst>
              <a:ext uri="{FF2B5EF4-FFF2-40B4-BE49-F238E27FC236}">
                <a16:creationId xmlns:a16="http://schemas.microsoft.com/office/drawing/2014/main" id="{86BFD30F-5CFE-4B41-FCDA-8FD0145D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55" y="5427246"/>
            <a:ext cx="1029394" cy="74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B50B1CC-5B59-D8B2-BCBE-2B73B52CEA2B}"/>
              </a:ext>
            </a:extLst>
          </p:cNvPr>
          <p:cNvSpPr txBox="1"/>
          <p:nvPr/>
        </p:nvSpPr>
        <p:spPr>
          <a:xfrm>
            <a:off x="3882387" y="2070554"/>
            <a:ext cx="228386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9159" hangingPunct="0"/>
            <a:r>
              <a:rPr lang="nl-NL" sz="2400" kern="0" dirty="0">
                <a:solidFill>
                  <a:srgbClr val="000000"/>
                </a:solidFill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Kleinverbruik</a:t>
            </a:r>
            <a:r>
              <a:rPr lang="nl-NL" sz="2400" b="1" kern="0" dirty="0">
                <a:solidFill>
                  <a:srgbClr val="000000"/>
                </a:solidFill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lang="nl-NL" sz="2400" b="1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EC89D83B-8CBE-8A3D-E579-456C1DCF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71165"/>
              </p:ext>
            </p:extLst>
          </p:nvPr>
        </p:nvGraphicFramePr>
        <p:xfrm>
          <a:off x="2248473" y="3334137"/>
          <a:ext cx="7835559" cy="1742667"/>
        </p:xfrm>
        <a:graphic>
          <a:graphicData uri="http://schemas.openxmlformats.org/drawingml/2006/table">
            <a:tbl>
              <a:tblPr firstRow="1" bandRow="1"/>
              <a:tblGrid>
                <a:gridCol w="1738440">
                  <a:extLst>
                    <a:ext uri="{9D8B030D-6E8A-4147-A177-3AD203B41FA5}">
                      <a16:colId xmlns:a16="http://schemas.microsoft.com/office/drawing/2014/main" val="2489643950"/>
                    </a:ext>
                  </a:extLst>
                </a:gridCol>
                <a:gridCol w="1848389">
                  <a:extLst>
                    <a:ext uri="{9D8B030D-6E8A-4147-A177-3AD203B41FA5}">
                      <a16:colId xmlns:a16="http://schemas.microsoft.com/office/drawing/2014/main" val="864977662"/>
                    </a:ext>
                  </a:extLst>
                </a:gridCol>
                <a:gridCol w="2178777">
                  <a:extLst>
                    <a:ext uri="{9D8B030D-6E8A-4147-A177-3AD203B41FA5}">
                      <a16:colId xmlns:a16="http://schemas.microsoft.com/office/drawing/2014/main" val="4262627189"/>
                    </a:ext>
                  </a:extLst>
                </a:gridCol>
                <a:gridCol w="2069953">
                  <a:extLst>
                    <a:ext uri="{9D8B030D-6E8A-4147-A177-3AD203B41FA5}">
                      <a16:colId xmlns:a16="http://schemas.microsoft.com/office/drawing/2014/main" val="2013742894"/>
                    </a:ext>
                  </a:extLst>
                </a:gridCol>
              </a:tblGrid>
              <a:tr h="407181">
                <a:tc>
                  <a:txBody>
                    <a:bodyPr/>
                    <a:lstStyle>
                      <a:lvl1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1pPr>
                      <a:lvl2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2pPr>
                      <a:lvl3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3pPr>
                      <a:lvl4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4pPr>
                      <a:lvl5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5pPr>
                      <a:lvl6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6pPr>
                      <a:lvl7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7pPr>
                      <a:lvl8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8pPr>
                      <a:lvl9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nl-NL" sz="1100" dirty="0"/>
                        <a:t>Consumenten</a:t>
                      </a:r>
                    </a:p>
                  </a:txBody>
                  <a:tcPr marL="64292" marR="64292" marT="32146" marB="321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D860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1pPr>
                      <a:lvl2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2pPr>
                      <a:lvl3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3pPr>
                      <a:lvl4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4pPr>
                      <a:lvl5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5pPr>
                      <a:lvl6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6pPr>
                      <a:lvl7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7pPr>
                      <a:lvl8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8pPr>
                      <a:lvl9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/>
                        <a:t>ZZP en MKB</a:t>
                      </a:r>
                    </a:p>
                    <a:p>
                      <a:pPr algn="ctr"/>
                      <a:endParaRPr lang="nl-NL" sz="1100" dirty="0"/>
                    </a:p>
                  </a:txBody>
                  <a:tcPr marL="64292" marR="64292" marT="32146" marB="321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D860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1pPr>
                      <a:lvl2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2pPr>
                      <a:lvl3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3pPr>
                      <a:lvl4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4pPr>
                      <a:lvl5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5pPr>
                      <a:lvl6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6pPr>
                      <a:lvl7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7pPr>
                      <a:lvl8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8pPr>
                      <a:lvl9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nl-NL" sz="1100" dirty="0"/>
                        <a:t>Groot MKB</a:t>
                      </a:r>
                    </a:p>
                  </a:txBody>
                  <a:tcPr marL="64292" marR="64292" marT="32146" marB="321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D860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1pPr>
                      <a:lvl2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2pPr>
                      <a:lvl3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3pPr>
                      <a:lvl4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4pPr>
                      <a:lvl5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5pPr>
                      <a:lvl6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6pPr>
                      <a:lvl7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7pPr>
                      <a:lvl8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8pPr>
                      <a:lvl9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nl-NL" sz="1100" dirty="0"/>
                        <a:t>Gemeenten en Grootzakelijk</a:t>
                      </a:r>
                    </a:p>
                  </a:txBody>
                  <a:tcPr marL="64292" marR="64292" marT="32146" marB="321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D860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72541"/>
                  </a:ext>
                </a:extLst>
              </a:tr>
              <a:tr h="1335486">
                <a:tc>
                  <a:txBody>
                    <a:bodyPr/>
                    <a:lstStyle>
                      <a:lvl1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1pPr>
                      <a:lvl2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2pPr>
                      <a:lvl3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3pPr>
                      <a:lvl4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4pPr>
                      <a:lvl5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5pPr>
                      <a:lvl6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6pPr>
                      <a:lvl7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7pPr>
                      <a:lvl8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8pPr>
                      <a:lvl9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Woonhuizen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Garageboxen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Vakantiewoningen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Etc.</a:t>
                      </a:r>
                    </a:p>
                  </a:txBody>
                  <a:tcPr marL="64292" marR="64292" marT="32146" marB="321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D860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1pPr>
                      <a:lvl2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2pPr>
                      <a:lvl3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3pPr>
                      <a:lvl4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4pPr>
                      <a:lvl5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5pPr>
                      <a:lvl6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6pPr>
                      <a:lvl7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7pPr>
                      <a:lvl8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8pPr>
                      <a:lvl9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Kantoor aan huis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Bedrijfswoningen-/panden met laag verbruik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nl-NL" sz="1000" b="1" dirty="0"/>
                    </a:p>
                    <a:p>
                      <a:pPr marL="0" indent="0" algn="ctr">
                        <a:buFontTx/>
                        <a:buNone/>
                      </a:pPr>
                      <a:endParaRPr lang="nl-NL" sz="1000" b="1" dirty="0"/>
                    </a:p>
                  </a:txBody>
                  <a:tcPr marL="64292" marR="64292" marT="32146" marB="321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D860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1pPr>
                      <a:lvl2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2pPr>
                      <a:lvl3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3pPr>
                      <a:lvl4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4pPr>
                      <a:lvl5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5pPr>
                      <a:lvl6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6pPr>
                      <a:lvl7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7pPr>
                      <a:lvl8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8pPr>
                      <a:lvl9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MKB bedrijven met veel verbruik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MKB bedrijven met veel objecten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Monumentale panden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Campings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nl-NL" sz="1000" b="1" dirty="0"/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nl-NL" sz="1000" b="1" dirty="0"/>
                    </a:p>
                  </a:txBody>
                  <a:tcPr marL="64292" marR="64292" marT="32146" marB="321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D860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1pPr>
                      <a:lvl2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2pPr>
                      <a:lvl3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3pPr>
                      <a:lvl4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4pPr>
                      <a:lvl5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5pPr>
                      <a:lvl6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6pPr>
                      <a:lvl7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7pPr>
                      <a:lvl8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8pPr>
                      <a:lvl9pPr marL="0" marR="0" indent="0" algn="r" defTabSz="173397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96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Grootverbruikers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Grootverbruikersaansluiting stroom (&gt;3x80A)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nl-NL" sz="1000" b="1" dirty="0"/>
                        <a:t>Grootverbruikersaansluiting Gas (&gt;G25)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nl-NL" sz="1000" b="1" dirty="0"/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nl-NL" sz="1000" b="1" dirty="0"/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nl-NL" sz="1000" b="1" dirty="0"/>
                    </a:p>
                  </a:txBody>
                  <a:tcPr marL="64292" marR="64292" marT="32146" marB="321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D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72279"/>
                  </a:ext>
                </a:extLst>
              </a:tr>
            </a:tbl>
          </a:graphicData>
        </a:graphic>
      </p:graphicFrame>
      <p:sp>
        <p:nvSpPr>
          <p:cNvPr id="17" name="Rechteraccolade 16">
            <a:extLst>
              <a:ext uri="{FF2B5EF4-FFF2-40B4-BE49-F238E27FC236}">
                <a16:creationId xmlns:a16="http://schemas.microsoft.com/office/drawing/2014/main" id="{4ABE2ED1-6AD6-8004-68C0-2C06304D9F69}"/>
              </a:ext>
            </a:extLst>
          </p:cNvPr>
          <p:cNvSpPr/>
          <p:nvPr/>
        </p:nvSpPr>
        <p:spPr>
          <a:xfrm rot="16200000">
            <a:off x="4799892" y="1201025"/>
            <a:ext cx="267882" cy="3678120"/>
          </a:xfrm>
          <a:prstGeom prst="rightBrace">
            <a:avLst/>
          </a:prstGeom>
          <a:noFill/>
          <a:ln w="25400" cap="flat">
            <a:solidFill>
              <a:srgbClr val="99CC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1" tIns="32145" rIns="64291" bIns="32145" numCol="1" spcCol="38100" rtlCol="0" anchor="t">
            <a:noAutofit/>
          </a:bodyPr>
          <a:lstStyle/>
          <a:p>
            <a:pPr defTabSz="642915" latinLnBrk="1" hangingPunct="0"/>
            <a:endParaRPr lang="nl-NL" sz="1266" kern="0">
              <a:solidFill>
                <a:srgbClr val="000000"/>
              </a:solidFill>
              <a:latin typeface="Helvetica"/>
              <a:cs typeface="Helvetica"/>
              <a:sym typeface="Helvetica Light"/>
            </a:endParaRPr>
          </a:p>
        </p:txBody>
      </p:sp>
      <p:sp>
        <p:nvSpPr>
          <p:cNvPr id="18" name="Rechteraccolade 17">
            <a:extLst>
              <a:ext uri="{FF2B5EF4-FFF2-40B4-BE49-F238E27FC236}">
                <a16:creationId xmlns:a16="http://schemas.microsoft.com/office/drawing/2014/main" id="{70B1C908-6793-0FBB-E05B-0A016DEE6E67}"/>
              </a:ext>
            </a:extLst>
          </p:cNvPr>
          <p:cNvSpPr/>
          <p:nvPr/>
        </p:nvSpPr>
        <p:spPr>
          <a:xfrm rot="16200000">
            <a:off x="8063194" y="1785501"/>
            <a:ext cx="267882" cy="2509167"/>
          </a:xfrm>
          <a:prstGeom prst="rightBrace">
            <a:avLst/>
          </a:prstGeom>
          <a:noFill/>
          <a:ln w="25400" cap="flat">
            <a:solidFill>
              <a:srgbClr val="99CC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1" tIns="32145" rIns="64291" bIns="32145" numCol="1" spcCol="38100" rtlCol="0" anchor="t">
            <a:noAutofit/>
          </a:bodyPr>
          <a:lstStyle/>
          <a:p>
            <a:pPr defTabSz="642915" latinLnBrk="1" hangingPunct="0"/>
            <a:endParaRPr lang="nl-NL" sz="1266" kern="0">
              <a:solidFill>
                <a:srgbClr val="000000"/>
              </a:solidFill>
              <a:latin typeface="Helvetica"/>
              <a:cs typeface="Helvetica"/>
              <a:sym typeface="Helvetica Light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343583E-1DBE-FE48-C656-0BF25A1F1CFF}"/>
              </a:ext>
            </a:extLst>
          </p:cNvPr>
          <p:cNvSpPr txBox="1"/>
          <p:nvPr/>
        </p:nvSpPr>
        <p:spPr>
          <a:xfrm>
            <a:off x="7008082" y="1701279"/>
            <a:ext cx="2443637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9159" hangingPunct="0"/>
            <a:r>
              <a:rPr lang="nl-NL" sz="2400" kern="0" dirty="0">
                <a:solidFill>
                  <a:srgbClr val="000000"/>
                </a:solidFill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Grootverbruik en </a:t>
            </a:r>
          </a:p>
          <a:p>
            <a:pPr algn="ctr" defTabSz="1219159" hangingPunct="0"/>
            <a:r>
              <a:rPr lang="nl-NL" sz="2400" kern="0" dirty="0">
                <a:solidFill>
                  <a:srgbClr val="000000"/>
                </a:solidFill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Multi-sites </a:t>
            </a:r>
            <a:endParaRPr lang="nl-NL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4" descr="Picture 4">
            <a:extLst>
              <a:ext uri="{FF2B5EF4-FFF2-40B4-BE49-F238E27FC236}">
                <a16:creationId xmlns:a16="http://schemas.microsoft.com/office/drawing/2014/main" id="{1C2B2062-6CFE-B204-ED6A-0801CD99FA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6679" y="5394575"/>
            <a:ext cx="905040" cy="588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6" descr="Picture 6">
            <a:extLst>
              <a:ext uri="{FF2B5EF4-FFF2-40B4-BE49-F238E27FC236}">
                <a16:creationId xmlns:a16="http://schemas.microsoft.com/office/drawing/2014/main" id="{6822513A-7EA2-6025-E7BD-84991803FA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6679" y="6147410"/>
            <a:ext cx="1254130" cy="421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8" descr="Picture 8">
            <a:extLst>
              <a:ext uri="{FF2B5EF4-FFF2-40B4-BE49-F238E27FC236}">
                <a16:creationId xmlns:a16="http://schemas.microsoft.com/office/drawing/2014/main" id="{21CEE9C0-FA6A-310E-E8C4-287B187F00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3518" y="5373307"/>
            <a:ext cx="1002759" cy="567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2">
      <a:dk1>
        <a:srgbClr val="2C402E"/>
      </a:dk1>
      <a:lt1>
        <a:srgbClr val="FFFFFF"/>
      </a:lt1>
      <a:dk2>
        <a:srgbClr val="0DD86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nOns huisstijl">
  <a:themeElements>
    <a:clrScheme name="VanOns huisstij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VanOns huisstijl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anOns huisstij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BD59B32224846BB8865E4394925D3" ma:contentTypeVersion="12" ma:contentTypeDescription="Een nieuw document maken." ma:contentTypeScope="" ma:versionID="02c960e3bcaa2a10eb2a61a7756ffc87">
  <xsd:schema xmlns:xsd="http://www.w3.org/2001/XMLSchema" xmlns:xs="http://www.w3.org/2001/XMLSchema" xmlns:p="http://schemas.microsoft.com/office/2006/metadata/properties" xmlns:ns3="b5239630-32d3-4b62-979e-b9126359b6b7" xmlns:ns4="3f9a903c-ad62-4b70-9a38-6fccbe34f127" targetNamespace="http://schemas.microsoft.com/office/2006/metadata/properties" ma:root="true" ma:fieldsID="b77db6adeb4d2e5b4aeb498a39f081c1" ns3:_="" ns4:_="">
    <xsd:import namespace="b5239630-32d3-4b62-979e-b9126359b6b7"/>
    <xsd:import namespace="3f9a903c-ad62-4b70-9a38-6fccbe34f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39630-32d3-4b62-979e-b9126359b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a903c-ad62-4b70-9a38-6fccbe34f1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239630-32d3-4b62-979e-b9126359b6b7" xsi:nil="true"/>
  </documentManagement>
</p:properties>
</file>

<file path=customXml/itemProps1.xml><?xml version="1.0" encoding="utf-8"?>
<ds:datastoreItem xmlns:ds="http://schemas.openxmlformats.org/officeDocument/2006/customXml" ds:itemID="{A95A11A1-10FC-4EF1-8403-E2A0540F3D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CAEF96-EB86-4086-AD94-0C1E5A112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39630-32d3-4b62-979e-b9126359b6b7"/>
    <ds:schemaRef ds:uri="3f9a903c-ad62-4b70-9a38-6fccbe34f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C329F3-0B73-4DA9-904F-229FE361095E}">
  <ds:schemaRefs>
    <ds:schemaRef ds:uri="http://schemas.microsoft.com/office/2006/metadata/properties"/>
    <ds:schemaRef ds:uri="b5239630-32d3-4b62-979e-b9126359b6b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3f9a903c-ad62-4b70-9a38-6fccbe34f12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5479</TotalTime>
  <Words>509</Words>
  <Application>Microsoft Office PowerPoint</Application>
  <PresentationFormat>Breedbeeld</PresentationFormat>
  <Paragraphs>133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Manrope</vt:lpstr>
      <vt:lpstr>Montserrat</vt:lpstr>
      <vt:lpstr>Montserrat Medium</vt:lpstr>
      <vt:lpstr>Open Sans</vt:lpstr>
      <vt:lpstr>Office Theme</vt:lpstr>
      <vt:lpstr>VanOns huisstijl</vt:lpstr>
      <vt:lpstr>PowerPoint-presentatie</vt:lpstr>
      <vt:lpstr> Jan Koster Accountmanager  Energie VanOns </vt:lpstr>
      <vt:lpstr>Introductie</vt:lpstr>
      <vt:lpstr>Lokale energiecoöperaties </vt:lpstr>
      <vt:lpstr>De ‘VanOns’ energiebeweging</vt:lpstr>
      <vt:lpstr>Wat doet een energiecoöperatie?</vt:lpstr>
      <vt:lpstr>Projecten</vt:lpstr>
      <vt:lpstr>Realisatie</vt:lpstr>
      <vt:lpstr>Afnemers van Energie VanOns</vt:lpstr>
      <vt:lpstr>Prijsontwikkeling  </vt:lpstr>
      <vt:lpstr>Wat hebben de prijsontwikkelingen teweeggebracht en hoe hebben wij hierop gereageerd?</vt:lpstr>
      <vt:lpstr>Wat kunnen klanten van Energie VanOns nu kiezen? (1)</vt:lpstr>
      <vt:lpstr>Wat kunnen klanten van Energie VanOns nu kiezen? (2)</vt:lpstr>
      <vt:lpstr>Wat kunnen klanten van Energie VanOns straks kiezen?</vt:lpstr>
      <vt:lpstr> Hoe zien we de toekomst?  De huidige paradox </vt:lpstr>
      <vt:lpstr> Toekomst van Energie VanOns  Het Local4Local-project </vt:lpstr>
      <vt:lpstr>Klant worden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Annelies Hoekstra</dc:creator>
  <cp:lastModifiedBy>Jan Koster | Energie VanOns</cp:lastModifiedBy>
  <cp:revision>14</cp:revision>
  <dcterms:created xsi:type="dcterms:W3CDTF">2022-11-10T09:42:08Z</dcterms:created>
  <dcterms:modified xsi:type="dcterms:W3CDTF">2023-05-11T14:18:19Z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0x010100D01BD59B32224846BB8865E4394925D3</vt:lpwstr>
  </property>
</Properties>
</file>